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9"/>
  </p:handoutMasterIdLst>
  <p:sldIdLst>
    <p:sldId id="256" r:id="rId5"/>
    <p:sldId id="257" r:id="rId6"/>
    <p:sldId id="258" r:id="rId7"/>
    <p:sldId id="277" r:id="rId8"/>
    <p:sldId id="278" r:id="rId9"/>
    <p:sldId id="279" r:id="rId10"/>
    <p:sldId id="280" r:id="rId11"/>
    <p:sldId id="259" r:id="rId12"/>
    <p:sldId id="260" r:id="rId13"/>
    <p:sldId id="261" r:id="rId14"/>
    <p:sldId id="262" r:id="rId15"/>
    <p:sldId id="263" r:id="rId16"/>
    <p:sldId id="264" r:id="rId17"/>
    <p:sldId id="275" r:id="rId18"/>
    <p:sldId id="265" r:id="rId19"/>
    <p:sldId id="276" r:id="rId20"/>
    <p:sldId id="266" r:id="rId21"/>
    <p:sldId id="267" r:id="rId22"/>
    <p:sldId id="274" r:id="rId23"/>
    <p:sldId id="269" r:id="rId24"/>
    <p:sldId id="268" r:id="rId25"/>
    <p:sldId id="270" r:id="rId26"/>
    <p:sldId id="272" r:id="rId27"/>
    <p:sldId id="271" r:id="rId28"/>
  </p:sldIdLst>
  <p:sldSz cx="12192000" cy="6858000"/>
  <p:notesSz cx="6950075" cy="92360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14"/>
    <a:srgbClr val="E6E6E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E6455-B78C-4CD0-AC9F-D52D7E2BA54F}" v="140" dt="2022-02-09T09:31:10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e Wachter | Sint-Jan Tisselt" userId="3aabbe0e-9101-40ba-8225-bfe535d4884d" providerId="ADAL" clId="{88BE6455-B78C-4CD0-AC9F-D52D7E2BA54F}"/>
    <pc:docChg chg="undo custSel addSld delSld modSld sldOrd">
      <pc:chgData name="Tom De Wachter | Sint-Jan Tisselt" userId="3aabbe0e-9101-40ba-8225-bfe535d4884d" providerId="ADAL" clId="{88BE6455-B78C-4CD0-AC9F-D52D7E2BA54F}" dt="2022-02-09T09:31:10.920" v="1795" actId="1440"/>
      <pc:docMkLst>
        <pc:docMk/>
      </pc:docMkLst>
      <pc:sldChg chg="addSp delSp modSp mod">
        <pc:chgData name="Tom De Wachter | Sint-Jan Tisselt" userId="3aabbe0e-9101-40ba-8225-bfe535d4884d" providerId="ADAL" clId="{88BE6455-B78C-4CD0-AC9F-D52D7E2BA54F}" dt="2022-02-08T19:59:19.709" v="1769" actId="1440"/>
        <pc:sldMkLst>
          <pc:docMk/>
          <pc:sldMk cId="566687077" sldId="256"/>
        </pc:sldMkLst>
        <pc:spChg chg="mod">
          <ac:chgData name="Tom De Wachter | Sint-Jan Tisselt" userId="3aabbe0e-9101-40ba-8225-bfe535d4884d" providerId="ADAL" clId="{88BE6455-B78C-4CD0-AC9F-D52D7E2BA54F}" dt="2022-02-08T19:34:34.402" v="1649" actId="2711"/>
          <ac:spMkLst>
            <pc:docMk/>
            <pc:sldMk cId="566687077" sldId="256"/>
            <ac:spMk id="4" creationId="{BA802ACA-827A-439F-A0A0-4D258F788241}"/>
          </ac:spMkLst>
        </pc:spChg>
        <pc:spChg chg="mod">
          <ac:chgData name="Tom De Wachter | Sint-Jan Tisselt" userId="3aabbe0e-9101-40ba-8225-bfe535d4884d" providerId="ADAL" clId="{88BE6455-B78C-4CD0-AC9F-D52D7E2BA54F}" dt="2022-02-08T19:35:42.751" v="1654" actId="2711"/>
          <ac:spMkLst>
            <pc:docMk/>
            <pc:sldMk cId="566687077" sldId="256"/>
            <ac:spMk id="8" creationId="{615FAF2E-3782-4F37-BB76-49D1435703B1}"/>
          </ac:spMkLst>
        </pc:spChg>
        <pc:picChg chg="add mod modCrop">
          <ac:chgData name="Tom De Wachter | Sint-Jan Tisselt" userId="3aabbe0e-9101-40ba-8225-bfe535d4884d" providerId="ADAL" clId="{88BE6455-B78C-4CD0-AC9F-D52D7E2BA54F}" dt="2022-02-08T19:59:19.709" v="1769" actId="1440"/>
          <ac:picMkLst>
            <pc:docMk/>
            <pc:sldMk cId="566687077" sldId="256"/>
            <ac:picMk id="5" creationId="{958469CA-0EFF-40BD-80CA-AA74DE9FADFE}"/>
          </ac:picMkLst>
        </pc:picChg>
        <pc:picChg chg="del">
          <ac:chgData name="Tom De Wachter | Sint-Jan Tisselt" userId="3aabbe0e-9101-40ba-8225-bfe535d4884d" providerId="ADAL" clId="{88BE6455-B78C-4CD0-AC9F-D52D7E2BA54F}" dt="2022-02-08T19:57:42.672" v="1761" actId="478"/>
          <ac:picMkLst>
            <pc:docMk/>
            <pc:sldMk cId="566687077" sldId="256"/>
            <ac:picMk id="9" creationId="{41503174-EC7C-41AC-B718-672413B9E7FA}"/>
          </ac:picMkLst>
        </pc:picChg>
      </pc:sldChg>
      <pc:sldChg chg="addSp delSp modSp mod">
        <pc:chgData name="Tom De Wachter | Sint-Jan Tisselt" userId="3aabbe0e-9101-40ba-8225-bfe535d4884d" providerId="ADAL" clId="{88BE6455-B78C-4CD0-AC9F-D52D7E2BA54F}" dt="2022-02-08T20:03:39.200" v="1789" actId="14100"/>
        <pc:sldMkLst>
          <pc:docMk/>
          <pc:sldMk cId="2043355700" sldId="257"/>
        </pc:sldMkLst>
        <pc:spChg chg="add del mod">
          <ac:chgData name="Tom De Wachter | Sint-Jan Tisselt" userId="3aabbe0e-9101-40ba-8225-bfe535d4884d" providerId="ADAL" clId="{88BE6455-B78C-4CD0-AC9F-D52D7E2BA54F}" dt="2022-02-08T20:02:44.259" v="1781" actId="478"/>
          <ac:spMkLst>
            <pc:docMk/>
            <pc:sldMk cId="2043355700" sldId="257"/>
            <ac:spMk id="2" creationId="{E93849FB-5D29-45B5-AF7D-0E3DF2272CFC}"/>
          </ac:spMkLst>
        </pc:spChg>
        <pc:spChg chg="add mod">
          <ac:chgData name="Tom De Wachter | Sint-Jan Tisselt" userId="3aabbe0e-9101-40ba-8225-bfe535d4884d" providerId="ADAL" clId="{88BE6455-B78C-4CD0-AC9F-D52D7E2BA54F}" dt="2022-02-08T20:03:39.200" v="1789" actId="14100"/>
          <ac:spMkLst>
            <pc:docMk/>
            <pc:sldMk cId="2043355700" sldId="257"/>
            <ac:spMk id="4" creationId="{1B86785E-57BA-4818-B42D-5778AF3C20AE}"/>
          </ac:spMkLst>
        </pc:spChg>
        <pc:spChg chg="mod">
          <ac:chgData name="Tom De Wachter | Sint-Jan Tisselt" userId="3aabbe0e-9101-40ba-8225-bfe535d4884d" providerId="ADAL" clId="{88BE6455-B78C-4CD0-AC9F-D52D7E2BA54F}" dt="2022-02-08T20:01:31.937" v="1774" actId="208"/>
          <ac:spMkLst>
            <pc:docMk/>
            <pc:sldMk cId="2043355700" sldId="257"/>
            <ac:spMk id="5" creationId="{0825AA8E-2FF4-4E9D-BAD5-00DEDDE959BF}"/>
          </ac:spMkLst>
        </pc:spChg>
        <pc:spChg chg="mod">
          <ac:chgData name="Tom De Wachter | Sint-Jan Tisselt" userId="3aabbe0e-9101-40ba-8225-bfe535d4884d" providerId="ADAL" clId="{88BE6455-B78C-4CD0-AC9F-D52D7E2BA54F}" dt="2022-02-08T19:35:31.112" v="1653" actId="2711"/>
          <ac:spMkLst>
            <pc:docMk/>
            <pc:sldMk cId="2043355700" sldId="257"/>
            <ac:spMk id="8" creationId="{4D25131D-B7A6-402B-8D4B-EA439245156B}"/>
          </ac:spMkLst>
        </pc:spChg>
        <pc:picChg chg="mod">
          <ac:chgData name="Tom De Wachter | Sint-Jan Tisselt" userId="3aabbe0e-9101-40ba-8225-bfe535d4884d" providerId="ADAL" clId="{88BE6455-B78C-4CD0-AC9F-D52D7E2BA54F}" dt="2022-02-08T20:03:29.357" v="1787" actId="1076"/>
          <ac:picMkLst>
            <pc:docMk/>
            <pc:sldMk cId="2043355700" sldId="257"/>
            <ac:picMk id="3" creationId="{5A6D80C8-C5A8-491B-A93A-6A567F593BD3}"/>
          </ac:picMkLst>
        </pc:picChg>
        <pc:picChg chg="add mod">
          <ac:chgData name="Tom De Wachter | Sint-Jan Tisselt" userId="3aabbe0e-9101-40ba-8225-bfe535d4884d" providerId="ADAL" clId="{88BE6455-B78C-4CD0-AC9F-D52D7E2BA54F}" dt="2022-02-08T20:01:01.990" v="1772" actId="1076"/>
          <ac:picMkLst>
            <pc:docMk/>
            <pc:sldMk cId="2043355700" sldId="257"/>
            <ac:picMk id="6146" creationId="{EA156EDA-25FD-4C11-BB0F-89675176FB8D}"/>
          </ac:picMkLst>
        </pc:picChg>
      </pc:sldChg>
      <pc:sldChg chg="addSp delSp modSp mod modAnim">
        <pc:chgData name="Tom De Wachter | Sint-Jan Tisselt" userId="3aabbe0e-9101-40ba-8225-bfe535d4884d" providerId="ADAL" clId="{88BE6455-B78C-4CD0-AC9F-D52D7E2BA54F}" dt="2022-02-09T09:31:10.920" v="1795" actId="1440"/>
        <pc:sldMkLst>
          <pc:docMk/>
          <pc:sldMk cId="3571775932" sldId="258"/>
        </pc:sldMkLst>
        <pc:spChg chg="add mod">
          <ac:chgData name="Tom De Wachter | Sint-Jan Tisselt" userId="3aabbe0e-9101-40ba-8225-bfe535d4884d" providerId="ADAL" clId="{88BE6455-B78C-4CD0-AC9F-D52D7E2BA54F}" dt="2022-02-08T18:57:48.055" v="1256" actId="20577"/>
          <ac:spMkLst>
            <pc:docMk/>
            <pc:sldMk cId="3571775932" sldId="258"/>
            <ac:spMk id="2" creationId="{3B00AB58-D588-48C2-BC36-2E831BD25094}"/>
          </ac:spMkLst>
        </pc:spChg>
        <pc:spChg chg="add mod">
          <ac:chgData name="Tom De Wachter | Sint-Jan Tisselt" userId="3aabbe0e-9101-40ba-8225-bfe535d4884d" providerId="ADAL" clId="{88BE6455-B78C-4CD0-AC9F-D52D7E2BA54F}" dt="2022-02-08T18:49:32.350" v="1131" actId="1076"/>
          <ac:spMkLst>
            <pc:docMk/>
            <pc:sldMk cId="3571775932" sldId="258"/>
            <ac:spMk id="4" creationId="{C825B905-772A-4FBF-B283-5CAE47016081}"/>
          </ac:spMkLst>
        </pc:spChg>
        <pc:spChg chg="add del mod">
          <ac:chgData name="Tom De Wachter | Sint-Jan Tisselt" userId="3aabbe0e-9101-40ba-8225-bfe535d4884d" providerId="ADAL" clId="{88BE6455-B78C-4CD0-AC9F-D52D7E2BA54F}" dt="2022-02-08T18:45:47.515" v="1118" actId="478"/>
          <ac:spMkLst>
            <pc:docMk/>
            <pc:sldMk cId="3571775932" sldId="258"/>
            <ac:spMk id="6" creationId="{06B328F0-5A1E-49BA-BBB5-03E3ACAB039D}"/>
          </ac:spMkLst>
        </pc:spChg>
        <pc:spChg chg="add del mod">
          <ac:chgData name="Tom De Wachter | Sint-Jan Tisselt" userId="3aabbe0e-9101-40ba-8225-bfe535d4884d" providerId="ADAL" clId="{88BE6455-B78C-4CD0-AC9F-D52D7E2BA54F}" dt="2022-02-08T18:51:06.570" v="1139"/>
          <ac:spMkLst>
            <pc:docMk/>
            <pc:sldMk cId="3571775932" sldId="258"/>
            <ac:spMk id="7" creationId="{FD43568B-F584-4DF9-8BE0-8216243ACABD}"/>
          </ac:spMkLst>
        </pc:spChg>
        <pc:spChg chg="mod">
          <ac:chgData name="Tom De Wachter | Sint-Jan Tisselt" userId="3aabbe0e-9101-40ba-8225-bfe535d4884d" providerId="ADAL" clId="{88BE6455-B78C-4CD0-AC9F-D52D7E2BA54F}" dt="2022-02-08T19:28:15.492" v="1603" actId="20577"/>
          <ac:spMkLst>
            <pc:docMk/>
            <pc:sldMk cId="3571775932" sldId="258"/>
            <ac:spMk id="8" creationId="{CCD8E7D6-920C-41CC-B292-4F3C7D91BCFE}"/>
          </ac:spMkLst>
        </pc:spChg>
        <pc:spChg chg="add del mod">
          <ac:chgData name="Tom De Wachter | Sint-Jan Tisselt" userId="3aabbe0e-9101-40ba-8225-bfe535d4884d" providerId="ADAL" clId="{88BE6455-B78C-4CD0-AC9F-D52D7E2BA54F}" dt="2022-02-08T19:11:49.946" v="1483" actId="478"/>
          <ac:spMkLst>
            <pc:docMk/>
            <pc:sldMk cId="3571775932" sldId="258"/>
            <ac:spMk id="11" creationId="{E090A67D-2998-4F10-8E98-23CDF9B1536F}"/>
          </ac:spMkLst>
        </pc:spChg>
        <pc:spChg chg="add del mod">
          <ac:chgData name="Tom De Wachter | Sint-Jan Tisselt" userId="3aabbe0e-9101-40ba-8225-bfe535d4884d" providerId="ADAL" clId="{88BE6455-B78C-4CD0-AC9F-D52D7E2BA54F}" dt="2022-02-08T19:14:52.828" v="1504" actId="478"/>
          <ac:spMkLst>
            <pc:docMk/>
            <pc:sldMk cId="3571775932" sldId="258"/>
            <ac:spMk id="12" creationId="{A081967A-EB7A-40FD-B087-7AB9469D4AF3}"/>
          </ac:spMkLst>
        </pc:spChg>
        <pc:spChg chg="mod">
          <ac:chgData name="Tom De Wachter | Sint-Jan Tisselt" userId="3aabbe0e-9101-40ba-8225-bfe535d4884d" providerId="ADAL" clId="{88BE6455-B78C-4CD0-AC9F-D52D7E2BA54F}" dt="2022-02-08T19:26:32.638" v="1594" actId="14100"/>
          <ac:spMkLst>
            <pc:docMk/>
            <pc:sldMk cId="3571775932" sldId="258"/>
            <ac:spMk id="13" creationId="{BB8B6629-9F6F-4F54-9979-6D43E2993CB9}"/>
          </ac:spMkLst>
        </pc:spChg>
        <pc:spChg chg="del">
          <ac:chgData name="Tom De Wachter | Sint-Jan Tisselt" userId="3aabbe0e-9101-40ba-8225-bfe535d4884d" providerId="ADAL" clId="{88BE6455-B78C-4CD0-AC9F-D52D7E2BA54F}" dt="2022-02-08T18:45:33.593" v="1115" actId="478"/>
          <ac:spMkLst>
            <pc:docMk/>
            <pc:sldMk cId="3571775932" sldId="258"/>
            <ac:spMk id="14" creationId="{6D873B38-624E-4B28-B20C-985B1E0F8C73}"/>
          </ac:spMkLst>
        </pc:spChg>
        <pc:spChg chg="add del mod">
          <ac:chgData name="Tom De Wachter | Sint-Jan Tisselt" userId="3aabbe0e-9101-40ba-8225-bfe535d4884d" providerId="ADAL" clId="{88BE6455-B78C-4CD0-AC9F-D52D7E2BA54F}" dt="2022-02-08T19:19:05.038" v="1544" actId="478"/>
          <ac:spMkLst>
            <pc:docMk/>
            <pc:sldMk cId="3571775932" sldId="258"/>
            <ac:spMk id="15" creationId="{B9BBC220-5A77-4DD5-B0F2-68BDBFD2B494}"/>
          </ac:spMkLst>
        </pc:spChg>
        <pc:spChg chg="add del mod">
          <ac:chgData name="Tom De Wachter | Sint-Jan Tisselt" userId="3aabbe0e-9101-40ba-8225-bfe535d4884d" providerId="ADAL" clId="{88BE6455-B78C-4CD0-AC9F-D52D7E2BA54F}" dt="2022-02-08T19:11:48.736" v="1482" actId="478"/>
          <ac:spMkLst>
            <pc:docMk/>
            <pc:sldMk cId="3571775932" sldId="258"/>
            <ac:spMk id="16" creationId="{B4F38AF5-8DBB-4B3D-A816-530ADF3461CB}"/>
          </ac:spMkLst>
        </pc:spChg>
        <pc:spChg chg="add mod ord">
          <ac:chgData name="Tom De Wachter | Sint-Jan Tisselt" userId="3aabbe0e-9101-40ba-8225-bfe535d4884d" providerId="ADAL" clId="{88BE6455-B78C-4CD0-AC9F-D52D7E2BA54F}" dt="2022-02-08T19:25:17.845" v="1585" actId="164"/>
          <ac:spMkLst>
            <pc:docMk/>
            <pc:sldMk cId="3571775932" sldId="258"/>
            <ac:spMk id="17" creationId="{7254DBC7-2328-4B02-9BFD-11A51BE01889}"/>
          </ac:spMkLst>
        </pc:spChg>
        <pc:spChg chg="add mod ord">
          <ac:chgData name="Tom De Wachter | Sint-Jan Tisselt" userId="3aabbe0e-9101-40ba-8225-bfe535d4884d" providerId="ADAL" clId="{88BE6455-B78C-4CD0-AC9F-D52D7E2BA54F}" dt="2022-02-08T19:25:17.845" v="1585" actId="164"/>
          <ac:spMkLst>
            <pc:docMk/>
            <pc:sldMk cId="3571775932" sldId="258"/>
            <ac:spMk id="18" creationId="{B683D5CC-A61B-437B-920C-7541E77FBEDA}"/>
          </ac:spMkLst>
        </pc:spChg>
        <pc:grpChg chg="add mod">
          <ac:chgData name="Tom De Wachter | Sint-Jan Tisselt" userId="3aabbe0e-9101-40ba-8225-bfe535d4884d" providerId="ADAL" clId="{88BE6455-B78C-4CD0-AC9F-D52D7E2BA54F}" dt="2022-02-08T19:25:17.845" v="1585" actId="164"/>
          <ac:grpSpMkLst>
            <pc:docMk/>
            <pc:sldMk cId="3571775932" sldId="258"/>
            <ac:grpSpMk id="19" creationId="{95A2A1E1-40A1-476E-8399-DFFC3542BD45}"/>
          </ac:grpSpMkLst>
        </pc:grpChg>
        <pc:picChg chg="add del mod">
          <ac:chgData name="Tom De Wachter | Sint-Jan Tisselt" userId="3aabbe0e-9101-40ba-8225-bfe535d4884d" providerId="ADAL" clId="{88BE6455-B78C-4CD0-AC9F-D52D7E2BA54F}" dt="2022-02-08T19:24:40.651" v="1583" actId="1076"/>
          <ac:picMkLst>
            <pc:docMk/>
            <pc:sldMk cId="3571775932" sldId="258"/>
            <ac:picMk id="3" creationId="{5A6D80C8-C5A8-491B-A93A-6A567F593BD3}"/>
          </ac:picMkLst>
        </pc:picChg>
        <pc:picChg chg="del">
          <ac:chgData name="Tom De Wachter | Sint-Jan Tisselt" userId="3aabbe0e-9101-40ba-8225-bfe535d4884d" providerId="ADAL" clId="{88BE6455-B78C-4CD0-AC9F-D52D7E2BA54F}" dt="2022-02-08T18:41:58.052" v="1025" actId="478"/>
          <ac:picMkLst>
            <pc:docMk/>
            <pc:sldMk cId="3571775932" sldId="258"/>
            <ac:picMk id="9" creationId="{B3FEBB73-EA8C-42A6-9068-CBAF51078A71}"/>
          </ac:picMkLst>
        </pc:picChg>
        <pc:picChg chg="del mod">
          <ac:chgData name="Tom De Wachter | Sint-Jan Tisselt" userId="3aabbe0e-9101-40ba-8225-bfe535d4884d" providerId="ADAL" clId="{88BE6455-B78C-4CD0-AC9F-D52D7E2BA54F}" dt="2022-02-08T18:51:20.353" v="1143" actId="478"/>
          <ac:picMkLst>
            <pc:docMk/>
            <pc:sldMk cId="3571775932" sldId="258"/>
            <ac:picMk id="10" creationId="{9D626EB9-3C5E-4C9C-BE01-1DB01E967484}"/>
          </ac:picMkLst>
        </pc:picChg>
        <pc:picChg chg="add del mod">
          <ac:chgData name="Tom De Wachter | Sint-Jan Tisselt" userId="3aabbe0e-9101-40ba-8225-bfe535d4884d" providerId="ADAL" clId="{88BE6455-B78C-4CD0-AC9F-D52D7E2BA54F}" dt="2022-02-08T18:51:03.502" v="1137"/>
          <ac:picMkLst>
            <pc:docMk/>
            <pc:sldMk cId="3571775932" sldId="258"/>
            <ac:picMk id="1026" creationId="{D6EE188F-8C88-42F6-93EE-85B9AA7C5CBF}"/>
          </ac:picMkLst>
        </pc:picChg>
        <pc:picChg chg="add mod">
          <ac:chgData name="Tom De Wachter | Sint-Jan Tisselt" userId="3aabbe0e-9101-40ba-8225-bfe535d4884d" providerId="ADAL" clId="{88BE6455-B78C-4CD0-AC9F-D52D7E2BA54F}" dt="2022-02-09T09:31:10.920" v="1795" actId="1440"/>
          <ac:picMkLst>
            <pc:docMk/>
            <pc:sldMk cId="3571775932" sldId="258"/>
            <ac:picMk id="1028" creationId="{74DEC334-8ADB-41BA-9910-668ABFFD12FC}"/>
          </ac:picMkLst>
        </pc:picChg>
      </pc:sldChg>
      <pc:sldChg chg="addSp delSp modSp mod">
        <pc:chgData name="Tom De Wachter | Sint-Jan Tisselt" userId="3aabbe0e-9101-40ba-8225-bfe535d4884d" providerId="ADAL" clId="{88BE6455-B78C-4CD0-AC9F-D52D7E2BA54F}" dt="2022-02-08T19:40:01.658" v="1679"/>
        <pc:sldMkLst>
          <pc:docMk/>
          <pc:sldMk cId="3881910517" sldId="259"/>
        </pc:sldMkLst>
        <pc:spChg chg="add del mod">
          <ac:chgData name="Tom De Wachter | Sint-Jan Tisselt" userId="3aabbe0e-9101-40ba-8225-bfe535d4884d" providerId="ADAL" clId="{88BE6455-B78C-4CD0-AC9F-D52D7E2BA54F}" dt="2022-02-08T19:39:59.720" v="1678" actId="478"/>
          <ac:spMkLst>
            <pc:docMk/>
            <pc:sldMk cId="3881910517" sldId="259"/>
            <ac:spMk id="4" creationId="{853D8C3E-2699-425A-83C7-074C11E58A32}"/>
          </ac:spMkLst>
        </pc:spChg>
        <pc:spChg chg="add mod">
          <ac:chgData name="Tom De Wachter | Sint-Jan Tisselt" userId="3aabbe0e-9101-40ba-8225-bfe535d4884d" providerId="ADAL" clId="{88BE6455-B78C-4CD0-AC9F-D52D7E2BA54F}" dt="2022-02-08T19:40:01.658" v="1679"/>
          <ac:spMkLst>
            <pc:docMk/>
            <pc:sldMk cId="3881910517" sldId="259"/>
            <ac:spMk id="10" creationId="{E31725C2-8B7F-4919-9917-3E6510B68784}"/>
          </ac:spMkLst>
        </pc:spChg>
        <pc:spChg chg="mod">
          <ac:chgData name="Tom De Wachter | Sint-Jan Tisselt" userId="3aabbe0e-9101-40ba-8225-bfe535d4884d" providerId="ADAL" clId="{88BE6455-B78C-4CD0-AC9F-D52D7E2BA54F}" dt="2022-02-08T19:36:30.551" v="1658" actId="2711"/>
          <ac:spMkLst>
            <pc:docMk/>
            <pc:sldMk cId="3881910517" sldId="259"/>
            <ac:spMk id="12" creationId="{3C5176BF-FAD0-4263-A8C9-8B806FD837A0}"/>
          </ac:spMkLst>
        </pc:spChg>
        <pc:spChg chg="del mod">
          <ac:chgData name="Tom De Wachter | Sint-Jan Tisselt" userId="3aabbe0e-9101-40ba-8225-bfe535d4884d" providerId="ADAL" clId="{88BE6455-B78C-4CD0-AC9F-D52D7E2BA54F}" dt="2022-02-08T19:39:53.082" v="1677" actId="478"/>
          <ac:spMkLst>
            <pc:docMk/>
            <pc:sldMk cId="3881910517" sldId="259"/>
            <ac:spMk id="16" creationId="{4CDECC95-70E9-4F52-BA70-B0B6951DC953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0:59.637" v="1682"/>
        <pc:sldMkLst>
          <pc:docMk/>
          <pc:sldMk cId="337558330" sldId="260"/>
        </pc:sldMkLst>
        <pc:spChg chg="add del mod">
          <ac:chgData name="Tom De Wachter | Sint-Jan Tisselt" userId="3aabbe0e-9101-40ba-8225-bfe535d4884d" providerId="ADAL" clId="{88BE6455-B78C-4CD0-AC9F-D52D7E2BA54F}" dt="2022-02-08T19:40:42.358" v="1681" actId="478"/>
          <ac:spMkLst>
            <pc:docMk/>
            <pc:sldMk cId="337558330" sldId="260"/>
            <ac:spMk id="4" creationId="{AC937C37-9A19-4493-8E22-86EC8DF127C2}"/>
          </ac:spMkLst>
        </pc:spChg>
        <pc:spChg chg="mod">
          <ac:chgData name="Tom De Wachter | Sint-Jan Tisselt" userId="3aabbe0e-9101-40ba-8225-bfe535d4884d" providerId="ADAL" clId="{88BE6455-B78C-4CD0-AC9F-D52D7E2BA54F}" dt="2022-02-08T19:36:45.616" v="1659" actId="2711"/>
          <ac:spMkLst>
            <pc:docMk/>
            <pc:sldMk cId="337558330" sldId="260"/>
            <ac:spMk id="8" creationId="{3AB8845E-6A42-4369-A809-16F80A47F428}"/>
          </ac:spMkLst>
        </pc:spChg>
        <pc:spChg chg="add mod">
          <ac:chgData name="Tom De Wachter | Sint-Jan Tisselt" userId="3aabbe0e-9101-40ba-8225-bfe535d4884d" providerId="ADAL" clId="{88BE6455-B78C-4CD0-AC9F-D52D7E2BA54F}" dt="2022-02-08T19:40:59.637" v="1682"/>
          <ac:spMkLst>
            <pc:docMk/>
            <pc:sldMk cId="337558330" sldId="260"/>
            <ac:spMk id="11" creationId="{3B3AAB80-C090-4AE8-8CDC-4435A3EF6330}"/>
          </ac:spMkLst>
        </pc:spChg>
        <pc:spChg chg="del mod">
          <ac:chgData name="Tom De Wachter | Sint-Jan Tisselt" userId="3aabbe0e-9101-40ba-8225-bfe535d4884d" providerId="ADAL" clId="{88BE6455-B78C-4CD0-AC9F-D52D7E2BA54F}" dt="2022-02-08T19:40:36.524" v="1680" actId="478"/>
          <ac:spMkLst>
            <pc:docMk/>
            <pc:sldMk cId="337558330" sldId="260"/>
            <ac:spMk id="15" creationId="{D5AF57B4-B082-43C2-A71E-506B448F28E4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1:25.956" v="1685"/>
        <pc:sldMkLst>
          <pc:docMk/>
          <pc:sldMk cId="373616287" sldId="261"/>
        </pc:sldMkLst>
        <pc:spChg chg="add del mod">
          <ac:chgData name="Tom De Wachter | Sint-Jan Tisselt" userId="3aabbe0e-9101-40ba-8225-bfe535d4884d" providerId="ADAL" clId="{88BE6455-B78C-4CD0-AC9F-D52D7E2BA54F}" dt="2022-02-08T19:41:24.892" v="1684" actId="478"/>
          <ac:spMkLst>
            <pc:docMk/>
            <pc:sldMk cId="373616287" sldId="261"/>
            <ac:spMk id="4" creationId="{02CE193E-9482-4588-9F08-609D7C9100A2}"/>
          </ac:spMkLst>
        </pc:spChg>
        <pc:spChg chg="mod">
          <ac:chgData name="Tom De Wachter | Sint-Jan Tisselt" userId="3aabbe0e-9101-40ba-8225-bfe535d4884d" providerId="ADAL" clId="{88BE6455-B78C-4CD0-AC9F-D52D7E2BA54F}" dt="2022-02-08T19:37:16.445" v="1666" actId="6549"/>
          <ac:spMkLst>
            <pc:docMk/>
            <pc:sldMk cId="373616287" sldId="261"/>
            <ac:spMk id="10" creationId="{D0A0B533-6F60-49DF-AC13-43D197E88B60}"/>
          </ac:spMkLst>
        </pc:spChg>
        <pc:spChg chg="del mod">
          <ac:chgData name="Tom De Wachter | Sint-Jan Tisselt" userId="3aabbe0e-9101-40ba-8225-bfe535d4884d" providerId="ADAL" clId="{88BE6455-B78C-4CD0-AC9F-D52D7E2BA54F}" dt="2022-02-08T19:41:19.682" v="1683" actId="478"/>
          <ac:spMkLst>
            <pc:docMk/>
            <pc:sldMk cId="373616287" sldId="261"/>
            <ac:spMk id="14" creationId="{3999B963-836A-4A64-BF5E-6F5ED0E26CDB}"/>
          </ac:spMkLst>
        </pc:spChg>
        <pc:spChg chg="add mod">
          <ac:chgData name="Tom De Wachter | Sint-Jan Tisselt" userId="3aabbe0e-9101-40ba-8225-bfe535d4884d" providerId="ADAL" clId="{88BE6455-B78C-4CD0-AC9F-D52D7E2BA54F}" dt="2022-02-08T19:41:25.956" v="1685"/>
          <ac:spMkLst>
            <pc:docMk/>
            <pc:sldMk cId="373616287" sldId="261"/>
            <ac:spMk id="15" creationId="{E05A701F-D68D-4BB7-837A-1888EB16E0F8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2:15.271" v="1696" actId="20577"/>
        <pc:sldMkLst>
          <pc:docMk/>
          <pc:sldMk cId="1490351090" sldId="262"/>
        </pc:sldMkLst>
        <pc:spChg chg="add del mod">
          <ac:chgData name="Tom De Wachter | Sint-Jan Tisselt" userId="3aabbe0e-9101-40ba-8225-bfe535d4884d" providerId="ADAL" clId="{88BE6455-B78C-4CD0-AC9F-D52D7E2BA54F}" dt="2022-02-08T19:42:07.397" v="1687" actId="478"/>
          <ac:spMkLst>
            <pc:docMk/>
            <pc:sldMk cId="1490351090" sldId="262"/>
            <ac:spMk id="4" creationId="{501109E1-014D-40EB-BE54-6741DCC2A6EF}"/>
          </ac:spMkLst>
        </pc:spChg>
        <pc:spChg chg="mod">
          <ac:chgData name="Tom De Wachter | Sint-Jan Tisselt" userId="3aabbe0e-9101-40ba-8225-bfe535d4884d" providerId="ADAL" clId="{88BE6455-B78C-4CD0-AC9F-D52D7E2BA54F}" dt="2022-02-08T19:38:22.052" v="1672" actId="2711"/>
          <ac:spMkLst>
            <pc:docMk/>
            <pc:sldMk cId="1490351090" sldId="262"/>
            <ac:spMk id="5" creationId="{5F8F3345-3089-40AB-8452-9564BA1549D8}"/>
          </ac:spMkLst>
        </pc:spChg>
        <pc:spChg chg="del mod">
          <ac:chgData name="Tom De Wachter | Sint-Jan Tisselt" userId="3aabbe0e-9101-40ba-8225-bfe535d4884d" providerId="ADAL" clId="{88BE6455-B78C-4CD0-AC9F-D52D7E2BA54F}" dt="2022-02-08T19:42:02.457" v="1686" actId="478"/>
          <ac:spMkLst>
            <pc:docMk/>
            <pc:sldMk cId="1490351090" sldId="262"/>
            <ac:spMk id="9" creationId="{280059B3-BC61-478C-A76D-3387B2E82584}"/>
          </ac:spMkLst>
        </pc:spChg>
        <pc:spChg chg="add mod">
          <ac:chgData name="Tom De Wachter | Sint-Jan Tisselt" userId="3aabbe0e-9101-40ba-8225-bfe535d4884d" providerId="ADAL" clId="{88BE6455-B78C-4CD0-AC9F-D52D7E2BA54F}" dt="2022-02-08T19:42:15.271" v="1696" actId="20577"/>
          <ac:spMkLst>
            <pc:docMk/>
            <pc:sldMk cId="1490351090" sldId="262"/>
            <ac:spMk id="10" creationId="{7FBBC120-45AC-477E-8DCC-1465497C239B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2:37.356" v="1704" actId="20577"/>
        <pc:sldMkLst>
          <pc:docMk/>
          <pc:sldMk cId="2290734257" sldId="263"/>
        </pc:sldMkLst>
        <pc:spChg chg="add del mod">
          <ac:chgData name="Tom De Wachter | Sint-Jan Tisselt" userId="3aabbe0e-9101-40ba-8225-bfe535d4884d" providerId="ADAL" clId="{88BE6455-B78C-4CD0-AC9F-D52D7E2BA54F}" dt="2022-02-08T19:42:29.602" v="1698" actId="478"/>
          <ac:spMkLst>
            <pc:docMk/>
            <pc:sldMk cId="2290734257" sldId="263"/>
            <ac:spMk id="4" creationId="{40F8B80B-A779-4C08-8FED-683BAF75C1E3}"/>
          </ac:spMkLst>
        </pc:spChg>
        <pc:spChg chg="mod">
          <ac:chgData name="Tom De Wachter | Sint-Jan Tisselt" userId="3aabbe0e-9101-40ba-8225-bfe535d4884d" providerId="ADAL" clId="{88BE6455-B78C-4CD0-AC9F-D52D7E2BA54F}" dt="2022-02-08T19:38:47.927" v="1674" actId="2711"/>
          <ac:spMkLst>
            <pc:docMk/>
            <pc:sldMk cId="2290734257" sldId="263"/>
            <ac:spMk id="5" creationId="{64749ECF-9497-4B71-A158-83CF61BDD597}"/>
          </ac:spMkLst>
        </pc:spChg>
        <pc:spChg chg="del mod">
          <ac:chgData name="Tom De Wachter | Sint-Jan Tisselt" userId="3aabbe0e-9101-40ba-8225-bfe535d4884d" providerId="ADAL" clId="{88BE6455-B78C-4CD0-AC9F-D52D7E2BA54F}" dt="2022-02-08T19:42:24.375" v="1697" actId="478"/>
          <ac:spMkLst>
            <pc:docMk/>
            <pc:sldMk cId="2290734257" sldId="263"/>
            <ac:spMk id="8" creationId="{EB3FDF31-DF5C-443F-BD7D-358F44DC9D99}"/>
          </ac:spMkLst>
        </pc:spChg>
        <pc:spChg chg="add mod">
          <ac:chgData name="Tom De Wachter | Sint-Jan Tisselt" userId="3aabbe0e-9101-40ba-8225-bfe535d4884d" providerId="ADAL" clId="{88BE6455-B78C-4CD0-AC9F-D52D7E2BA54F}" dt="2022-02-08T19:42:37.356" v="1704" actId="20577"/>
          <ac:spMkLst>
            <pc:docMk/>
            <pc:sldMk cId="2290734257" sldId="263"/>
            <ac:spMk id="9" creationId="{51F9423E-1A6B-4997-BD33-C788E58AE0C6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3:28.919" v="1712" actId="2711"/>
        <pc:sldMkLst>
          <pc:docMk/>
          <pc:sldMk cId="24669447" sldId="264"/>
        </pc:sldMkLst>
        <pc:spChg chg="add del mod">
          <ac:chgData name="Tom De Wachter | Sint-Jan Tisselt" userId="3aabbe0e-9101-40ba-8225-bfe535d4884d" providerId="ADAL" clId="{88BE6455-B78C-4CD0-AC9F-D52D7E2BA54F}" dt="2022-02-08T19:42:47.480" v="1706" actId="478"/>
          <ac:spMkLst>
            <pc:docMk/>
            <pc:sldMk cId="24669447" sldId="264"/>
            <ac:spMk id="4" creationId="{04A67E62-6A4B-463E-BA44-46803C32CFC2}"/>
          </ac:spMkLst>
        </pc:spChg>
        <pc:spChg chg="mod">
          <ac:chgData name="Tom De Wachter | Sint-Jan Tisselt" userId="3aabbe0e-9101-40ba-8225-bfe535d4884d" providerId="ADAL" clId="{88BE6455-B78C-4CD0-AC9F-D52D7E2BA54F}" dt="2022-02-08T19:43:28.919" v="1712" actId="2711"/>
          <ac:spMkLst>
            <pc:docMk/>
            <pc:sldMk cId="24669447" sldId="264"/>
            <ac:spMk id="5" creationId="{E4D7D8C3-518B-4D03-9B4D-210DA60F7FBD}"/>
          </ac:spMkLst>
        </pc:spChg>
        <pc:spChg chg="del mod">
          <ac:chgData name="Tom De Wachter | Sint-Jan Tisselt" userId="3aabbe0e-9101-40ba-8225-bfe535d4884d" providerId="ADAL" clId="{88BE6455-B78C-4CD0-AC9F-D52D7E2BA54F}" dt="2022-02-08T19:42:44.858" v="1705" actId="478"/>
          <ac:spMkLst>
            <pc:docMk/>
            <pc:sldMk cId="24669447" sldId="264"/>
            <ac:spMk id="7" creationId="{07F31868-2FFA-4652-922A-4F98B42BDE20}"/>
          </ac:spMkLst>
        </pc:spChg>
        <pc:spChg chg="add mod">
          <ac:chgData name="Tom De Wachter | Sint-Jan Tisselt" userId="3aabbe0e-9101-40ba-8225-bfe535d4884d" providerId="ADAL" clId="{88BE6455-B78C-4CD0-AC9F-D52D7E2BA54F}" dt="2022-02-08T19:42:58.996" v="1707"/>
          <ac:spMkLst>
            <pc:docMk/>
            <pc:sldMk cId="24669447" sldId="264"/>
            <ac:spMk id="8" creationId="{DE2B97C7-C0B7-431C-816C-71D9A136CE3E}"/>
          </ac:spMkLst>
        </pc:spChg>
      </pc:sldChg>
      <pc:sldChg chg="addSp delSp modSp mod">
        <pc:chgData name="Tom De Wachter | Sint-Jan Tisselt" userId="3aabbe0e-9101-40ba-8225-bfe535d4884d" providerId="ADAL" clId="{88BE6455-B78C-4CD0-AC9F-D52D7E2BA54F}" dt="2022-02-08T19:44:20.771" v="1729" actId="1076"/>
        <pc:sldMkLst>
          <pc:docMk/>
          <pc:sldMk cId="1585733546" sldId="265"/>
        </pc:sldMkLst>
        <pc:spChg chg="add del mod">
          <ac:chgData name="Tom De Wachter | Sint-Jan Tisselt" userId="3aabbe0e-9101-40ba-8225-bfe535d4884d" providerId="ADAL" clId="{88BE6455-B78C-4CD0-AC9F-D52D7E2BA54F}" dt="2022-02-08T19:43:50.248" v="1716" actId="478"/>
          <ac:spMkLst>
            <pc:docMk/>
            <pc:sldMk cId="1585733546" sldId="265"/>
            <ac:spMk id="4" creationId="{12C646F3-EA8E-4861-9AD7-47084AC60ED0}"/>
          </ac:spMkLst>
        </pc:spChg>
        <pc:spChg chg="mod">
          <ac:chgData name="Tom De Wachter | Sint-Jan Tisselt" userId="3aabbe0e-9101-40ba-8225-bfe535d4884d" providerId="ADAL" clId="{88BE6455-B78C-4CD0-AC9F-D52D7E2BA54F}" dt="2022-02-08T19:44:04.640" v="1718" actId="120"/>
          <ac:spMkLst>
            <pc:docMk/>
            <pc:sldMk cId="1585733546" sldId="265"/>
            <ac:spMk id="5" creationId="{07DAC927-9584-4953-AE33-360171702FDB}"/>
          </ac:spMkLst>
        </pc:spChg>
        <pc:spChg chg="del">
          <ac:chgData name="Tom De Wachter | Sint-Jan Tisselt" userId="3aabbe0e-9101-40ba-8225-bfe535d4884d" providerId="ADAL" clId="{88BE6455-B78C-4CD0-AC9F-D52D7E2BA54F}" dt="2022-02-08T19:43:40.316" v="1713" actId="478"/>
          <ac:spMkLst>
            <pc:docMk/>
            <pc:sldMk cId="1585733546" sldId="265"/>
            <ac:spMk id="7" creationId="{A783E435-F58F-49F5-A194-DAA682FBE307}"/>
          </ac:spMkLst>
        </pc:spChg>
        <pc:spChg chg="add mod">
          <ac:chgData name="Tom De Wachter | Sint-Jan Tisselt" userId="3aabbe0e-9101-40ba-8225-bfe535d4884d" providerId="ADAL" clId="{88BE6455-B78C-4CD0-AC9F-D52D7E2BA54F}" dt="2022-02-08T19:44:18.788" v="1728" actId="20577"/>
          <ac:spMkLst>
            <pc:docMk/>
            <pc:sldMk cId="1585733546" sldId="265"/>
            <ac:spMk id="8" creationId="{B50FA0EE-4296-4659-B9BE-0F9CBF8B5D99}"/>
          </ac:spMkLst>
        </pc:spChg>
        <pc:picChg chg="add del mod">
          <ac:chgData name="Tom De Wachter | Sint-Jan Tisselt" userId="3aabbe0e-9101-40ba-8225-bfe535d4884d" providerId="ADAL" clId="{88BE6455-B78C-4CD0-AC9F-D52D7E2BA54F}" dt="2022-02-08T19:44:20.771" v="1729" actId="1076"/>
          <ac:picMkLst>
            <pc:docMk/>
            <pc:sldMk cId="1585733546" sldId="265"/>
            <ac:picMk id="3" creationId="{5A6D80C8-C5A8-491B-A93A-6A567F593BD3}"/>
          </ac:picMkLst>
        </pc:picChg>
      </pc:sldChg>
      <pc:sldChg chg="addSp delSp modSp mod">
        <pc:chgData name="Tom De Wachter | Sint-Jan Tisselt" userId="3aabbe0e-9101-40ba-8225-bfe535d4884d" providerId="ADAL" clId="{88BE6455-B78C-4CD0-AC9F-D52D7E2BA54F}" dt="2022-02-08T19:46:52.709" v="1749"/>
        <pc:sldMkLst>
          <pc:docMk/>
          <pc:sldMk cId="1664357259" sldId="266"/>
        </pc:sldMkLst>
        <pc:spChg chg="add del mod">
          <ac:chgData name="Tom De Wachter | Sint-Jan Tisselt" userId="3aabbe0e-9101-40ba-8225-bfe535d4884d" providerId="ADAL" clId="{88BE6455-B78C-4CD0-AC9F-D52D7E2BA54F}" dt="2022-02-08T19:46:49.860" v="1748" actId="478"/>
          <ac:spMkLst>
            <pc:docMk/>
            <pc:sldMk cId="1664357259" sldId="266"/>
            <ac:spMk id="4" creationId="{7ABFB645-A8AA-438E-8A69-81108C5B39A3}"/>
          </ac:spMkLst>
        </pc:spChg>
        <pc:spChg chg="mod">
          <ac:chgData name="Tom De Wachter | Sint-Jan Tisselt" userId="3aabbe0e-9101-40ba-8225-bfe535d4884d" providerId="ADAL" clId="{88BE6455-B78C-4CD0-AC9F-D52D7E2BA54F}" dt="2022-02-08T19:46:41.254" v="1746" actId="2711"/>
          <ac:spMkLst>
            <pc:docMk/>
            <pc:sldMk cId="1664357259" sldId="266"/>
            <ac:spMk id="5" creationId="{6489F3A0-D349-45B2-A0B1-221E9CB55B5B}"/>
          </ac:spMkLst>
        </pc:spChg>
        <pc:spChg chg="del">
          <ac:chgData name="Tom De Wachter | Sint-Jan Tisselt" userId="3aabbe0e-9101-40ba-8225-bfe535d4884d" providerId="ADAL" clId="{88BE6455-B78C-4CD0-AC9F-D52D7E2BA54F}" dt="2022-02-08T19:46:46.210" v="1747" actId="478"/>
          <ac:spMkLst>
            <pc:docMk/>
            <pc:sldMk cId="1664357259" sldId="266"/>
            <ac:spMk id="7" creationId="{A8880FFC-ECC6-4A45-8C09-FB61A2588DC3}"/>
          </ac:spMkLst>
        </pc:spChg>
        <pc:spChg chg="add mod">
          <ac:chgData name="Tom De Wachter | Sint-Jan Tisselt" userId="3aabbe0e-9101-40ba-8225-bfe535d4884d" providerId="ADAL" clId="{88BE6455-B78C-4CD0-AC9F-D52D7E2BA54F}" dt="2022-02-08T19:46:52.709" v="1749"/>
          <ac:spMkLst>
            <pc:docMk/>
            <pc:sldMk cId="1664357259" sldId="266"/>
            <ac:spMk id="8" creationId="{1103558C-E2A3-4956-9543-D3E8CE30E5AE}"/>
          </ac:spMkLst>
        </pc:spChg>
        <pc:picChg chg="mod">
          <ac:chgData name="Tom De Wachter | Sint-Jan Tisselt" userId="3aabbe0e-9101-40ba-8225-bfe535d4884d" providerId="ADAL" clId="{88BE6455-B78C-4CD0-AC9F-D52D7E2BA54F}" dt="2022-02-08T19:46:32.765" v="1745" actId="1076"/>
          <ac:picMkLst>
            <pc:docMk/>
            <pc:sldMk cId="1664357259" sldId="266"/>
            <ac:picMk id="3" creationId="{5A6D80C8-C5A8-491B-A93A-6A567F593BD3}"/>
          </ac:picMkLst>
        </pc:picChg>
      </pc:sldChg>
      <pc:sldChg chg="modSp mod">
        <pc:chgData name="Tom De Wachter | Sint-Jan Tisselt" userId="3aabbe0e-9101-40ba-8225-bfe535d4884d" providerId="ADAL" clId="{88BE6455-B78C-4CD0-AC9F-D52D7E2BA54F}" dt="2022-01-31T13:12:06.698" v="1002" actId="20577"/>
        <pc:sldMkLst>
          <pc:docMk/>
          <pc:sldMk cId="743425178" sldId="267"/>
        </pc:sldMkLst>
        <pc:spChg chg="mod">
          <ac:chgData name="Tom De Wachter | Sint-Jan Tisselt" userId="3aabbe0e-9101-40ba-8225-bfe535d4884d" providerId="ADAL" clId="{88BE6455-B78C-4CD0-AC9F-D52D7E2BA54F}" dt="2022-01-31T13:12:06.698" v="1002" actId="20577"/>
          <ac:spMkLst>
            <pc:docMk/>
            <pc:sldMk cId="743425178" sldId="267"/>
            <ac:spMk id="5" creationId="{505B6675-D2F6-4663-90C2-8C461DE26BAD}"/>
          </ac:spMkLst>
        </pc:spChg>
        <pc:spChg chg="mod">
          <ac:chgData name="Tom De Wachter | Sint-Jan Tisselt" userId="3aabbe0e-9101-40ba-8225-bfe535d4884d" providerId="ADAL" clId="{88BE6455-B78C-4CD0-AC9F-D52D7E2BA54F}" dt="2022-01-31T13:05:30.715" v="904" actId="20577"/>
          <ac:spMkLst>
            <pc:docMk/>
            <pc:sldMk cId="743425178" sldId="267"/>
            <ac:spMk id="7" creationId="{E9BC7574-B767-4A7C-A65B-ACD39103DE26}"/>
          </ac:spMkLst>
        </pc:spChg>
      </pc:sldChg>
      <pc:sldChg chg="modSp mod">
        <pc:chgData name="Tom De Wachter | Sint-Jan Tisselt" userId="3aabbe0e-9101-40ba-8225-bfe535d4884d" providerId="ADAL" clId="{88BE6455-B78C-4CD0-AC9F-D52D7E2BA54F}" dt="2022-02-08T19:47:51.136" v="1751" actId="6549"/>
        <pc:sldMkLst>
          <pc:docMk/>
          <pc:sldMk cId="2943709315" sldId="268"/>
        </pc:sldMkLst>
        <pc:spChg chg="mod">
          <ac:chgData name="Tom De Wachter | Sint-Jan Tisselt" userId="3aabbe0e-9101-40ba-8225-bfe535d4884d" providerId="ADAL" clId="{88BE6455-B78C-4CD0-AC9F-D52D7E2BA54F}" dt="2022-02-08T19:47:51.136" v="1751" actId="6549"/>
          <ac:spMkLst>
            <pc:docMk/>
            <pc:sldMk cId="2943709315" sldId="268"/>
            <ac:spMk id="5" creationId="{C3839CE3-B176-45C5-934B-2F242003B96E}"/>
          </ac:spMkLst>
        </pc:spChg>
      </pc:sldChg>
      <pc:sldChg chg="modSp mod">
        <pc:chgData name="Tom De Wachter | Sint-Jan Tisselt" userId="3aabbe0e-9101-40ba-8225-bfe535d4884d" providerId="ADAL" clId="{88BE6455-B78C-4CD0-AC9F-D52D7E2BA54F}" dt="2022-01-31T13:24:12.825" v="1020" actId="20577"/>
        <pc:sldMkLst>
          <pc:docMk/>
          <pc:sldMk cId="1236936118" sldId="269"/>
        </pc:sldMkLst>
        <pc:spChg chg="mod">
          <ac:chgData name="Tom De Wachter | Sint-Jan Tisselt" userId="3aabbe0e-9101-40ba-8225-bfe535d4884d" providerId="ADAL" clId="{88BE6455-B78C-4CD0-AC9F-D52D7E2BA54F}" dt="2021-02-01T12:19:57.951" v="504" actId="27636"/>
          <ac:spMkLst>
            <pc:docMk/>
            <pc:sldMk cId="1236936118" sldId="269"/>
            <ac:spMk id="5" creationId="{DE2266D1-CC6F-4CA8-86F5-B383703007C6}"/>
          </ac:spMkLst>
        </pc:spChg>
        <pc:spChg chg="mod">
          <ac:chgData name="Tom De Wachter | Sint-Jan Tisselt" userId="3aabbe0e-9101-40ba-8225-bfe535d4884d" providerId="ADAL" clId="{88BE6455-B78C-4CD0-AC9F-D52D7E2BA54F}" dt="2022-01-31T13:24:12.825" v="1020" actId="20577"/>
          <ac:spMkLst>
            <pc:docMk/>
            <pc:sldMk cId="1236936118" sldId="269"/>
            <ac:spMk id="7" creationId="{4C406C6D-5FB3-46C5-9BE1-0BCABFEA0A83}"/>
          </ac:spMkLst>
        </pc:spChg>
      </pc:sldChg>
      <pc:sldChg chg="modSp mod">
        <pc:chgData name="Tom De Wachter | Sint-Jan Tisselt" userId="3aabbe0e-9101-40ba-8225-bfe535d4884d" providerId="ADAL" clId="{88BE6455-B78C-4CD0-AC9F-D52D7E2BA54F}" dt="2022-01-31T13:23:54.699" v="1016" actId="20577"/>
        <pc:sldMkLst>
          <pc:docMk/>
          <pc:sldMk cId="31453119" sldId="270"/>
        </pc:sldMkLst>
        <pc:spChg chg="mod">
          <ac:chgData name="Tom De Wachter | Sint-Jan Tisselt" userId="3aabbe0e-9101-40ba-8225-bfe535d4884d" providerId="ADAL" clId="{88BE6455-B78C-4CD0-AC9F-D52D7E2BA54F}" dt="2022-01-31T13:23:54.699" v="1016" actId="20577"/>
          <ac:spMkLst>
            <pc:docMk/>
            <pc:sldMk cId="31453119" sldId="270"/>
            <ac:spMk id="5" creationId="{9AF623C2-2467-48F7-9485-C3478FB139F3}"/>
          </ac:spMkLst>
        </pc:spChg>
      </pc:sldChg>
      <pc:sldChg chg="modSp mod ord">
        <pc:chgData name="Tom De Wachter | Sint-Jan Tisselt" userId="3aabbe0e-9101-40ba-8225-bfe535d4884d" providerId="ADAL" clId="{88BE6455-B78C-4CD0-AC9F-D52D7E2BA54F}" dt="2022-02-08T19:53:41.221" v="1760" actId="20577"/>
        <pc:sldMkLst>
          <pc:docMk/>
          <pc:sldMk cId="2950244487" sldId="271"/>
        </pc:sldMkLst>
        <pc:spChg chg="mod">
          <ac:chgData name="Tom De Wachter | Sint-Jan Tisselt" userId="3aabbe0e-9101-40ba-8225-bfe535d4884d" providerId="ADAL" clId="{88BE6455-B78C-4CD0-AC9F-D52D7E2BA54F}" dt="2022-02-08T19:53:41.221" v="1760" actId="20577"/>
          <ac:spMkLst>
            <pc:docMk/>
            <pc:sldMk cId="2950244487" sldId="271"/>
            <ac:spMk id="5" creationId="{BE16C4D9-5E21-4A8B-B781-D2621D978A19}"/>
          </ac:spMkLst>
        </pc:spChg>
      </pc:sldChg>
      <pc:sldChg chg="modSp mod">
        <pc:chgData name="Tom De Wachter | Sint-Jan Tisselt" userId="3aabbe0e-9101-40ba-8225-bfe535d4884d" providerId="ADAL" clId="{88BE6455-B78C-4CD0-AC9F-D52D7E2BA54F}" dt="2022-02-08T19:53:17.887" v="1752" actId="2711"/>
        <pc:sldMkLst>
          <pc:docMk/>
          <pc:sldMk cId="3080352920" sldId="272"/>
        </pc:sldMkLst>
        <pc:spChg chg="mod">
          <ac:chgData name="Tom De Wachter | Sint-Jan Tisselt" userId="3aabbe0e-9101-40ba-8225-bfe535d4884d" providerId="ADAL" clId="{88BE6455-B78C-4CD0-AC9F-D52D7E2BA54F}" dt="2022-02-08T19:53:17.887" v="1752" actId="2711"/>
          <ac:spMkLst>
            <pc:docMk/>
            <pc:sldMk cId="3080352920" sldId="272"/>
            <ac:spMk id="5" creationId="{A0A0C2A3-0563-4016-A718-FE5D282AC2F9}"/>
          </ac:spMkLst>
        </pc:spChg>
        <pc:graphicFrameChg chg="modGraphic">
          <ac:chgData name="Tom De Wachter | Sint-Jan Tisselt" userId="3aabbe0e-9101-40ba-8225-bfe535d4884d" providerId="ADAL" clId="{88BE6455-B78C-4CD0-AC9F-D52D7E2BA54F}" dt="2022-01-31T13:15:20.913" v="1012" actId="20577"/>
          <ac:graphicFrameMkLst>
            <pc:docMk/>
            <pc:sldMk cId="3080352920" sldId="272"/>
            <ac:graphicFrameMk id="2" creationId="{D5D51A71-B6F2-48CF-962C-458B04AE13A0}"/>
          </ac:graphicFrameMkLst>
        </pc:graphicFrameChg>
      </pc:sldChg>
      <pc:sldChg chg="modSp del mod">
        <pc:chgData name="Tom De Wachter | Sint-Jan Tisselt" userId="3aabbe0e-9101-40ba-8225-bfe535d4884d" providerId="ADAL" clId="{88BE6455-B78C-4CD0-AC9F-D52D7E2BA54F}" dt="2022-02-08T20:04:06.208" v="1790" actId="47"/>
        <pc:sldMkLst>
          <pc:docMk/>
          <pc:sldMk cId="3436515684" sldId="273"/>
        </pc:sldMkLst>
        <pc:spChg chg="mod">
          <ac:chgData name="Tom De Wachter | Sint-Jan Tisselt" userId="3aabbe0e-9101-40ba-8225-bfe535d4884d" providerId="ADAL" clId="{88BE6455-B78C-4CD0-AC9F-D52D7E2BA54F}" dt="2022-02-08T19:35:54.889" v="1655" actId="2711"/>
          <ac:spMkLst>
            <pc:docMk/>
            <pc:sldMk cId="3436515684" sldId="273"/>
            <ac:spMk id="5" creationId="{0825AA8E-2FF4-4E9D-BAD5-00DEDDE959BF}"/>
          </ac:spMkLst>
        </pc:spChg>
        <pc:spChg chg="mod">
          <ac:chgData name="Tom De Wachter | Sint-Jan Tisselt" userId="3aabbe0e-9101-40ba-8225-bfe535d4884d" providerId="ADAL" clId="{88BE6455-B78C-4CD0-AC9F-D52D7E2BA54F}" dt="2022-02-08T19:36:06.398" v="1656" actId="2711"/>
          <ac:spMkLst>
            <pc:docMk/>
            <pc:sldMk cId="3436515684" sldId="273"/>
            <ac:spMk id="8" creationId="{4D25131D-B7A6-402B-8D4B-EA439245156B}"/>
          </ac:spMkLst>
        </pc:spChg>
      </pc:sldChg>
      <pc:sldChg chg="addSp delSp modSp add mod">
        <pc:chgData name="Tom De Wachter | Sint-Jan Tisselt" userId="3aabbe0e-9101-40ba-8225-bfe535d4884d" providerId="ADAL" clId="{88BE6455-B78C-4CD0-AC9F-D52D7E2BA54F}" dt="2021-02-01T12:17:51.325" v="354" actId="1076"/>
        <pc:sldMkLst>
          <pc:docMk/>
          <pc:sldMk cId="2107809706" sldId="274"/>
        </pc:sldMkLst>
        <pc:spChg chg="del mod">
          <ac:chgData name="Tom De Wachter | Sint-Jan Tisselt" userId="3aabbe0e-9101-40ba-8225-bfe535d4884d" providerId="ADAL" clId="{88BE6455-B78C-4CD0-AC9F-D52D7E2BA54F}" dt="2021-02-01T12:17:01.078" v="323" actId="478"/>
          <ac:spMkLst>
            <pc:docMk/>
            <pc:sldMk cId="2107809706" sldId="274"/>
            <ac:spMk id="5" creationId="{505B6675-D2F6-4663-90C2-8C461DE26BAD}"/>
          </ac:spMkLst>
        </pc:spChg>
        <pc:spChg chg="mod">
          <ac:chgData name="Tom De Wachter | Sint-Jan Tisselt" userId="3aabbe0e-9101-40ba-8225-bfe535d4884d" providerId="ADAL" clId="{88BE6455-B78C-4CD0-AC9F-D52D7E2BA54F}" dt="2021-02-01T12:17:43.760" v="351" actId="255"/>
          <ac:spMkLst>
            <pc:docMk/>
            <pc:sldMk cId="2107809706" sldId="274"/>
            <ac:spMk id="6" creationId="{ED53FF25-0E3E-4753-A135-11B513C11A6C}"/>
          </ac:spMkLst>
        </pc:spChg>
        <pc:spChg chg="del mod">
          <ac:chgData name="Tom De Wachter | Sint-Jan Tisselt" userId="3aabbe0e-9101-40ba-8225-bfe535d4884d" providerId="ADAL" clId="{88BE6455-B78C-4CD0-AC9F-D52D7E2BA54F}" dt="2021-02-01T12:16:41.047" v="318" actId="478"/>
          <ac:spMkLst>
            <pc:docMk/>
            <pc:sldMk cId="2107809706" sldId="274"/>
            <ac:spMk id="7" creationId="{E9BC7574-B767-4A7C-A65B-ACD39103DE26}"/>
          </ac:spMkLst>
        </pc:spChg>
        <pc:spChg chg="add del mod">
          <ac:chgData name="Tom De Wachter | Sint-Jan Tisselt" userId="3aabbe0e-9101-40ba-8225-bfe535d4884d" providerId="ADAL" clId="{88BE6455-B78C-4CD0-AC9F-D52D7E2BA54F}" dt="2021-02-01T12:16:49.763" v="320" actId="478"/>
          <ac:spMkLst>
            <pc:docMk/>
            <pc:sldMk cId="2107809706" sldId="274"/>
            <ac:spMk id="9" creationId="{F68DF2B5-2FFC-43BB-ACF7-1F19BD7B6B36}"/>
          </ac:spMkLst>
        </pc:spChg>
        <pc:spChg chg="add del mod">
          <ac:chgData name="Tom De Wachter | Sint-Jan Tisselt" userId="3aabbe0e-9101-40ba-8225-bfe535d4884d" providerId="ADAL" clId="{88BE6455-B78C-4CD0-AC9F-D52D7E2BA54F}" dt="2021-02-01T12:17:16.221" v="326"/>
          <ac:spMkLst>
            <pc:docMk/>
            <pc:sldMk cId="2107809706" sldId="274"/>
            <ac:spMk id="10" creationId="{BB910812-3219-4DE3-B83B-0BCE38F0E07E}"/>
          </ac:spMkLst>
        </pc:spChg>
        <pc:picChg chg="add mod">
          <ac:chgData name="Tom De Wachter | Sint-Jan Tisselt" userId="3aabbe0e-9101-40ba-8225-bfe535d4884d" providerId="ADAL" clId="{88BE6455-B78C-4CD0-AC9F-D52D7E2BA54F}" dt="2021-02-01T12:17:51.325" v="354" actId="1076"/>
          <ac:picMkLst>
            <pc:docMk/>
            <pc:sldMk cId="2107809706" sldId="274"/>
            <ac:picMk id="4" creationId="{C42C838D-16E3-4A82-81E4-26A259578F16}"/>
          </ac:picMkLst>
        </pc:picChg>
      </pc:sldChg>
      <pc:sldChg chg="addSp delSp modSp add mod">
        <pc:chgData name="Tom De Wachter | Sint-Jan Tisselt" userId="3aabbe0e-9101-40ba-8225-bfe535d4884d" providerId="ADAL" clId="{88BE6455-B78C-4CD0-AC9F-D52D7E2BA54F}" dt="2022-02-08T19:43:19.552" v="1711" actId="2711"/>
        <pc:sldMkLst>
          <pc:docMk/>
          <pc:sldMk cId="2235653239" sldId="275"/>
        </pc:sldMkLst>
        <pc:spChg chg="add del mod">
          <ac:chgData name="Tom De Wachter | Sint-Jan Tisselt" userId="3aabbe0e-9101-40ba-8225-bfe535d4884d" providerId="ADAL" clId="{88BE6455-B78C-4CD0-AC9F-D52D7E2BA54F}" dt="2022-02-08T19:43:09.405" v="1709" actId="478"/>
          <ac:spMkLst>
            <pc:docMk/>
            <pc:sldMk cId="2235653239" sldId="275"/>
            <ac:spMk id="4" creationId="{67FAAE7B-0379-4049-BC51-A7242ACE85C2}"/>
          </ac:spMkLst>
        </pc:spChg>
        <pc:spChg chg="mod">
          <ac:chgData name="Tom De Wachter | Sint-Jan Tisselt" userId="3aabbe0e-9101-40ba-8225-bfe535d4884d" providerId="ADAL" clId="{88BE6455-B78C-4CD0-AC9F-D52D7E2BA54F}" dt="2022-02-08T19:43:19.552" v="1711" actId="2711"/>
          <ac:spMkLst>
            <pc:docMk/>
            <pc:sldMk cId="2235653239" sldId="275"/>
            <ac:spMk id="5" creationId="{E4D7D8C3-518B-4D03-9B4D-210DA60F7FBD}"/>
          </ac:spMkLst>
        </pc:spChg>
        <pc:spChg chg="del">
          <ac:chgData name="Tom De Wachter | Sint-Jan Tisselt" userId="3aabbe0e-9101-40ba-8225-bfe535d4884d" providerId="ADAL" clId="{88BE6455-B78C-4CD0-AC9F-D52D7E2BA54F}" dt="2022-02-08T19:43:05.530" v="1708" actId="478"/>
          <ac:spMkLst>
            <pc:docMk/>
            <pc:sldMk cId="2235653239" sldId="275"/>
            <ac:spMk id="7" creationId="{07F31868-2FFA-4652-922A-4F98B42BDE20}"/>
          </ac:spMkLst>
        </pc:spChg>
        <pc:spChg chg="add mod">
          <ac:chgData name="Tom De Wachter | Sint-Jan Tisselt" userId="3aabbe0e-9101-40ba-8225-bfe535d4884d" providerId="ADAL" clId="{88BE6455-B78C-4CD0-AC9F-D52D7E2BA54F}" dt="2022-02-08T19:43:10.683" v="1710"/>
          <ac:spMkLst>
            <pc:docMk/>
            <pc:sldMk cId="2235653239" sldId="275"/>
            <ac:spMk id="8" creationId="{F16DB7A4-6684-4E89-B1D8-990C0D7FA327}"/>
          </ac:spMkLst>
        </pc:spChg>
        <pc:picChg chg="mod">
          <ac:chgData name="Tom De Wachter | Sint-Jan Tisselt" userId="3aabbe0e-9101-40ba-8225-bfe535d4884d" providerId="ADAL" clId="{88BE6455-B78C-4CD0-AC9F-D52D7E2BA54F}" dt="2021-02-01T12:48:43.743" v="784" actId="1076"/>
          <ac:picMkLst>
            <pc:docMk/>
            <pc:sldMk cId="2235653239" sldId="275"/>
            <ac:picMk id="3" creationId="{5A6D80C8-C5A8-491B-A93A-6A567F593BD3}"/>
          </ac:picMkLst>
        </pc:picChg>
      </pc:sldChg>
      <pc:sldChg chg="addSp delSp modSp add mod">
        <pc:chgData name="Tom De Wachter | Sint-Jan Tisselt" userId="3aabbe0e-9101-40ba-8225-bfe535d4884d" providerId="ADAL" clId="{88BE6455-B78C-4CD0-AC9F-D52D7E2BA54F}" dt="2022-02-08T19:46:19.312" v="1743" actId="20577"/>
        <pc:sldMkLst>
          <pc:docMk/>
          <pc:sldMk cId="2425164875" sldId="276"/>
        </pc:sldMkLst>
        <pc:spChg chg="add del mod">
          <ac:chgData name="Tom De Wachter | Sint-Jan Tisselt" userId="3aabbe0e-9101-40ba-8225-bfe535d4884d" providerId="ADAL" clId="{88BE6455-B78C-4CD0-AC9F-D52D7E2BA54F}" dt="2022-02-08T19:44:28.280" v="1731" actId="478"/>
          <ac:spMkLst>
            <pc:docMk/>
            <pc:sldMk cId="2425164875" sldId="276"/>
            <ac:spMk id="4" creationId="{A141D53C-6E57-41D3-BA07-0B87159B50B3}"/>
          </ac:spMkLst>
        </pc:spChg>
        <pc:spChg chg="mod">
          <ac:chgData name="Tom De Wachter | Sint-Jan Tisselt" userId="3aabbe0e-9101-40ba-8225-bfe535d4884d" providerId="ADAL" clId="{88BE6455-B78C-4CD0-AC9F-D52D7E2BA54F}" dt="2022-02-08T19:46:19.312" v="1743" actId="20577"/>
          <ac:spMkLst>
            <pc:docMk/>
            <pc:sldMk cId="2425164875" sldId="276"/>
            <ac:spMk id="5" creationId="{07DAC927-9584-4953-AE33-360171702FDB}"/>
          </ac:spMkLst>
        </pc:spChg>
        <pc:spChg chg="del">
          <ac:chgData name="Tom De Wachter | Sint-Jan Tisselt" userId="3aabbe0e-9101-40ba-8225-bfe535d4884d" providerId="ADAL" clId="{88BE6455-B78C-4CD0-AC9F-D52D7E2BA54F}" dt="2022-02-08T19:44:25.243" v="1730" actId="478"/>
          <ac:spMkLst>
            <pc:docMk/>
            <pc:sldMk cId="2425164875" sldId="276"/>
            <ac:spMk id="7" creationId="{A783E435-F58F-49F5-A194-DAA682FBE307}"/>
          </ac:spMkLst>
        </pc:spChg>
        <pc:spChg chg="add mod">
          <ac:chgData name="Tom De Wachter | Sint-Jan Tisselt" userId="3aabbe0e-9101-40ba-8225-bfe535d4884d" providerId="ADAL" clId="{88BE6455-B78C-4CD0-AC9F-D52D7E2BA54F}" dt="2022-02-08T19:44:35.456" v="1732"/>
          <ac:spMkLst>
            <pc:docMk/>
            <pc:sldMk cId="2425164875" sldId="276"/>
            <ac:spMk id="8" creationId="{2D07D491-6F21-447B-9C24-03AE10568BF0}"/>
          </ac:spMkLst>
        </pc:spChg>
      </pc:sldChg>
      <pc:sldChg chg="addSp delSp modSp add mod modAnim">
        <pc:chgData name="Tom De Wachter | Sint-Jan Tisselt" userId="3aabbe0e-9101-40ba-8225-bfe535d4884d" providerId="ADAL" clId="{88BE6455-B78C-4CD0-AC9F-D52D7E2BA54F}" dt="2022-02-09T09:30:45.862" v="1794" actId="1440"/>
        <pc:sldMkLst>
          <pc:docMk/>
          <pc:sldMk cId="3021877200" sldId="277"/>
        </pc:sldMkLst>
        <pc:spChg chg="mod">
          <ac:chgData name="Tom De Wachter | Sint-Jan Tisselt" userId="3aabbe0e-9101-40ba-8225-bfe535d4884d" providerId="ADAL" clId="{88BE6455-B78C-4CD0-AC9F-D52D7E2BA54F}" dt="2022-02-08T18:57:40.148" v="1254" actId="20577"/>
          <ac:spMkLst>
            <pc:docMk/>
            <pc:sldMk cId="3021877200" sldId="277"/>
            <ac:spMk id="2" creationId="{3B00AB58-D588-48C2-BC36-2E831BD25094}"/>
          </ac:spMkLst>
        </pc:spChg>
        <pc:spChg chg="mod">
          <ac:chgData name="Tom De Wachter | Sint-Jan Tisselt" userId="3aabbe0e-9101-40ba-8225-bfe535d4884d" providerId="ADAL" clId="{88BE6455-B78C-4CD0-AC9F-D52D7E2BA54F}" dt="2022-02-08T18:52:59.128" v="1215" actId="14100"/>
          <ac:spMkLst>
            <pc:docMk/>
            <pc:sldMk cId="3021877200" sldId="277"/>
            <ac:spMk id="4" creationId="{C825B905-772A-4FBF-B283-5CAE47016081}"/>
          </ac:spMkLst>
        </pc:spChg>
        <pc:spChg chg="mod">
          <ac:chgData name="Tom De Wachter | Sint-Jan Tisselt" userId="3aabbe0e-9101-40ba-8225-bfe535d4884d" providerId="ADAL" clId="{88BE6455-B78C-4CD0-AC9F-D52D7E2BA54F}" dt="2022-02-08T18:58:19.670" v="1276" actId="20577"/>
          <ac:spMkLst>
            <pc:docMk/>
            <pc:sldMk cId="3021877200" sldId="277"/>
            <ac:spMk id="8" creationId="{CCD8E7D6-920C-41CC-B292-4F3C7D91BCFE}"/>
          </ac:spMkLst>
        </pc:spChg>
        <pc:spChg chg="mod">
          <ac:chgData name="Tom De Wachter | Sint-Jan Tisselt" userId="3aabbe0e-9101-40ba-8225-bfe535d4884d" providerId="ADAL" clId="{88BE6455-B78C-4CD0-AC9F-D52D7E2BA54F}" dt="2022-02-08T19:25:28.422" v="1587"/>
          <ac:spMkLst>
            <pc:docMk/>
            <pc:sldMk cId="3021877200" sldId="277"/>
            <ac:spMk id="12" creationId="{16ECCE40-7202-4B39-9281-F0C8CDF86CF0}"/>
          </ac:spMkLst>
        </pc:spChg>
        <pc:spChg chg="mod">
          <ac:chgData name="Tom De Wachter | Sint-Jan Tisselt" userId="3aabbe0e-9101-40ba-8225-bfe535d4884d" providerId="ADAL" clId="{88BE6455-B78C-4CD0-AC9F-D52D7E2BA54F}" dt="2022-02-08T19:25:27.251" v="1586" actId="14100"/>
          <ac:spMkLst>
            <pc:docMk/>
            <pc:sldMk cId="3021877200" sldId="277"/>
            <ac:spMk id="13" creationId="{BB8B6629-9F6F-4F54-9979-6D43E2993CB9}"/>
          </ac:spMkLst>
        </pc:spChg>
        <pc:spChg chg="mod">
          <ac:chgData name="Tom De Wachter | Sint-Jan Tisselt" userId="3aabbe0e-9101-40ba-8225-bfe535d4884d" providerId="ADAL" clId="{88BE6455-B78C-4CD0-AC9F-D52D7E2BA54F}" dt="2022-02-08T19:25:28.422" v="1587"/>
          <ac:spMkLst>
            <pc:docMk/>
            <pc:sldMk cId="3021877200" sldId="277"/>
            <ac:spMk id="14" creationId="{1D30B816-11BE-436B-BD8E-97E48B4940C6}"/>
          </ac:spMkLst>
        </pc:spChg>
        <pc:grpChg chg="add mod">
          <ac:chgData name="Tom De Wachter | Sint-Jan Tisselt" userId="3aabbe0e-9101-40ba-8225-bfe535d4884d" providerId="ADAL" clId="{88BE6455-B78C-4CD0-AC9F-D52D7E2BA54F}" dt="2022-02-08T19:25:28.422" v="1587"/>
          <ac:grpSpMkLst>
            <pc:docMk/>
            <pc:sldMk cId="3021877200" sldId="277"/>
            <ac:grpSpMk id="11" creationId="{530DC297-F3AD-40C3-AAA2-256C6D407DE6}"/>
          </ac:grpSpMkLst>
        </pc:grpChg>
        <pc:picChg chg="mod">
          <ac:chgData name="Tom De Wachter | Sint-Jan Tisselt" userId="3aabbe0e-9101-40ba-8225-bfe535d4884d" providerId="ADAL" clId="{88BE6455-B78C-4CD0-AC9F-D52D7E2BA54F}" dt="2022-02-08T18:54:01.364" v="1220" actId="14100"/>
          <ac:picMkLst>
            <pc:docMk/>
            <pc:sldMk cId="3021877200" sldId="277"/>
            <ac:picMk id="3" creationId="{5A6D80C8-C5A8-491B-A93A-6A567F593BD3}"/>
          </ac:picMkLst>
        </pc:picChg>
        <pc:picChg chg="del">
          <ac:chgData name="Tom De Wachter | Sint-Jan Tisselt" userId="3aabbe0e-9101-40ba-8225-bfe535d4884d" providerId="ADAL" clId="{88BE6455-B78C-4CD0-AC9F-D52D7E2BA54F}" dt="2022-02-08T18:52:54.754" v="1214" actId="478"/>
          <ac:picMkLst>
            <pc:docMk/>
            <pc:sldMk cId="3021877200" sldId="277"/>
            <ac:picMk id="1028" creationId="{74DEC334-8ADB-41BA-9910-668ABFFD12FC}"/>
          </ac:picMkLst>
        </pc:picChg>
        <pc:picChg chg="add del mod">
          <ac:chgData name="Tom De Wachter | Sint-Jan Tisselt" userId="3aabbe0e-9101-40ba-8225-bfe535d4884d" providerId="ADAL" clId="{88BE6455-B78C-4CD0-AC9F-D52D7E2BA54F}" dt="2022-02-08T18:54:04.830" v="1221"/>
          <ac:picMkLst>
            <pc:docMk/>
            <pc:sldMk cId="3021877200" sldId="277"/>
            <ac:picMk id="2050" creationId="{1E2BC439-3DB3-4166-88CF-A77127B423D0}"/>
          </ac:picMkLst>
        </pc:picChg>
        <pc:picChg chg="add del mod">
          <ac:chgData name="Tom De Wachter | Sint-Jan Tisselt" userId="3aabbe0e-9101-40ba-8225-bfe535d4884d" providerId="ADAL" clId="{88BE6455-B78C-4CD0-AC9F-D52D7E2BA54F}" dt="2022-02-08T18:54:50.534" v="1228" actId="478"/>
          <ac:picMkLst>
            <pc:docMk/>
            <pc:sldMk cId="3021877200" sldId="277"/>
            <ac:picMk id="2052" creationId="{2A25C797-36D5-4B20-A262-9EDA7E67560E}"/>
          </ac:picMkLst>
        </pc:picChg>
        <pc:picChg chg="add mod">
          <ac:chgData name="Tom De Wachter | Sint-Jan Tisselt" userId="3aabbe0e-9101-40ba-8225-bfe535d4884d" providerId="ADAL" clId="{88BE6455-B78C-4CD0-AC9F-D52D7E2BA54F}" dt="2022-02-09T09:30:45.862" v="1794" actId="1440"/>
          <ac:picMkLst>
            <pc:docMk/>
            <pc:sldMk cId="3021877200" sldId="277"/>
            <ac:picMk id="2054" creationId="{2C70CE1B-1598-4034-A413-4FEE1F483898}"/>
          </ac:picMkLst>
        </pc:picChg>
      </pc:sldChg>
      <pc:sldChg chg="add del">
        <pc:chgData name="Tom De Wachter | Sint-Jan Tisselt" userId="3aabbe0e-9101-40ba-8225-bfe535d4884d" providerId="ADAL" clId="{88BE6455-B78C-4CD0-AC9F-D52D7E2BA54F}" dt="2022-02-08T18:51:33.940" v="1145" actId="47"/>
        <pc:sldMkLst>
          <pc:docMk/>
          <pc:sldMk cId="4045917151" sldId="277"/>
        </pc:sldMkLst>
      </pc:sldChg>
      <pc:sldChg chg="addSp delSp modSp add mod modAnim">
        <pc:chgData name="Tom De Wachter | Sint-Jan Tisselt" userId="3aabbe0e-9101-40ba-8225-bfe535d4884d" providerId="ADAL" clId="{88BE6455-B78C-4CD0-AC9F-D52D7E2BA54F}" dt="2022-02-09T09:30:17.981" v="1792" actId="1440"/>
        <pc:sldMkLst>
          <pc:docMk/>
          <pc:sldMk cId="4003795044" sldId="278"/>
        </pc:sldMkLst>
        <pc:spChg chg="mod">
          <ac:chgData name="Tom De Wachter | Sint-Jan Tisselt" userId="3aabbe0e-9101-40ba-8225-bfe535d4884d" providerId="ADAL" clId="{88BE6455-B78C-4CD0-AC9F-D52D7E2BA54F}" dt="2022-02-08T18:57:34.724" v="1252" actId="14100"/>
          <ac:spMkLst>
            <pc:docMk/>
            <pc:sldMk cId="4003795044" sldId="278"/>
            <ac:spMk id="2" creationId="{3B00AB58-D588-48C2-BC36-2E831BD25094}"/>
          </ac:spMkLst>
        </pc:spChg>
        <pc:spChg chg="mod">
          <ac:chgData name="Tom De Wachter | Sint-Jan Tisselt" userId="3aabbe0e-9101-40ba-8225-bfe535d4884d" providerId="ADAL" clId="{88BE6455-B78C-4CD0-AC9F-D52D7E2BA54F}" dt="2022-02-08T18:59:44.547" v="1321" actId="207"/>
          <ac:spMkLst>
            <pc:docMk/>
            <pc:sldMk cId="4003795044" sldId="278"/>
            <ac:spMk id="4" creationId="{C825B905-772A-4FBF-B283-5CAE47016081}"/>
          </ac:spMkLst>
        </pc:spChg>
        <pc:spChg chg="mod">
          <ac:chgData name="Tom De Wachter | Sint-Jan Tisselt" userId="3aabbe0e-9101-40ba-8225-bfe535d4884d" providerId="ADAL" clId="{88BE6455-B78C-4CD0-AC9F-D52D7E2BA54F}" dt="2022-02-08T18:58:55.331" v="1296" actId="20577"/>
          <ac:spMkLst>
            <pc:docMk/>
            <pc:sldMk cId="4003795044" sldId="278"/>
            <ac:spMk id="8" creationId="{CCD8E7D6-920C-41CC-B292-4F3C7D91BCFE}"/>
          </ac:spMkLst>
        </pc:spChg>
        <pc:spChg chg="mod">
          <ac:chgData name="Tom De Wachter | Sint-Jan Tisselt" userId="3aabbe0e-9101-40ba-8225-bfe535d4884d" providerId="ADAL" clId="{88BE6455-B78C-4CD0-AC9F-D52D7E2BA54F}" dt="2022-02-08T19:25:43.421" v="1589"/>
          <ac:spMkLst>
            <pc:docMk/>
            <pc:sldMk cId="4003795044" sldId="278"/>
            <ac:spMk id="10" creationId="{AF525B20-D33B-45D7-8A7A-6C8082A7455A}"/>
          </ac:spMkLst>
        </pc:spChg>
        <pc:spChg chg="mod">
          <ac:chgData name="Tom De Wachter | Sint-Jan Tisselt" userId="3aabbe0e-9101-40ba-8225-bfe535d4884d" providerId="ADAL" clId="{88BE6455-B78C-4CD0-AC9F-D52D7E2BA54F}" dt="2022-02-08T19:25:43.421" v="1589"/>
          <ac:spMkLst>
            <pc:docMk/>
            <pc:sldMk cId="4003795044" sldId="278"/>
            <ac:spMk id="11" creationId="{4769B27E-EDB9-4356-B876-760791E245D8}"/>
          </ac:spMkLst>
        </pc:spChg>
        <pc:spChg chg="mod">
          <ac:chgData name="Tom De Wachter | Sint-Jan Tisselt" userId="3aabbe0e-9101-40ba-8225-bfe535d4884d" providerId="ADAL" clId="{88BE6455-B78C-4CD0-AC9F-D52D7E2BA54F}" dt="2022-02-08T19:25:42.064" v="1588" actId="14100"/>
          <ac:spMkLst>
            <pc:docMk/>
            <pc:sldMk cId="4003795044" sldId="278"/>
            <ac:spMk id="13" creationId="{BB8B6629-9F6F-4F54-9979-6D43E2993CB9}"/>
          </ac:spMkLst>
        </pc:spChg>
        <pc:grpChg chg="add mod">
          <ac:chgData name="Tom De Wachter | Sint-Jan Tisselt" userId="3aabbe0e-9101-40ba-8225-bfe535d4884d" providerId="ADAL" clId="{88BE6455-B78C-4CD0-AC9F-D52D7E2BA54F}" dt="2022-02-08T19:25:43.421" v="1589"/>
          <ac:grpSpMkLst>
            <pc:docMk/>
            <pc:sldMk cId="4003795044" sldId="278"/>
            <ac:grpSpMk id="9" creationId="{8E3E4601-E9F5-4156-8B5F-A4F678109E4D}"/>
          </ac:grpSpMkLst>
        </pc:grpChg>
        <pc:picChg chg="del">
          <ac:chgData name="Tom De Wachter | Sint-Jan Tisselt" userId="3aabbe0e-9101-40ba-8225-bfe535d4884d" providerId="ADAL" clId="{88BE6455-B78C-4CD0-AC9F-D52D7E2BA54F}" dt="2022-02-08T18:59:49.620" v="1322" actId="478"/>
          <ac:picMkLst>
            <pc:docMk/>
            <pc:sldMk cId="4003795044" sldId="278"/>
            <ac:picMk id="2054" creationId="{2C70CE1B-1598-4034-A413-4FEE1F483898}"/>
          </ac:picMkLst>
        </pc:picChg>
        <pc:picChg chg="add mod">
          <ac:chgData name="Tom De Wachter | Sint-Jan Tisselt" userId="3aabbe0e-9101-40ba-8225-bfe535d4884d" providerId="ADAL" clId="{88BE6455-B78C-4CD0-AC9F-D52D7E2BA54F}" dt="2022-02-09T09:30:17.981" v="1792" actId="1440"/>
          <ac:picMkLst>
            <pc:docMk/>
            <pc:sldMk cId="4003795044" sldId="278"/>
            <ac:picMk id="3074" creationId="{13866EC7-ABF6-42CC-8AE5-95CCC57C3CD9}"/>
          </ac:picMkLst>
        </pc:picChg>
      </pc:sldChg>
      <pc:sldChg chg="addSp delSp modSp add mod modAnim">
        <pc:chgData name="Tom De Wachter | Sint-Jan Tisselt" userId="3aabbe0e-9101-40ba-8225-bfe535d4884d" providerId="ADAL" clId="{88BE6455-B78C-4CD0-AC9F-D52D7E2BA54F}" dt="2022-02-09T09:30:29.205" v="1793" actId="1440"/>
        <pc:sldMkLst>
          <pc:docMk/>
          <pc:sldMk cId="2764437541" sldId="279"/>
        </pc:sldMkLst>
        <pc:spChg chg="mod">
          <ac:chgData name="Tom De Wachter | Sint-Jan Tisselt" userId="3aabbe0e-9101-40ba-8225-bfe535d4884d" providerId="ADAL" clId="{88BE6455-B78C-4CD0-AC9F-D52D7E2BA54F}" dt="2022-02-08T19:01:14.795" v="1335" actId="20577"/>
          <ac:spMkLst>
            <pc:docMk/>
            <pc:sldMk cId="2764437541" sldId="279"/>
            <ac:spMk id="2" creationId="{3B00AB58-D588-48C2-BC36-2E831BD25094}"/>
          </ac:spMkLst>
        </pc:spChg>
        <pc:spChg chg="mod">
          <ac:chgData name="Tom De Wachter | Sint-Jan Tisselt" userId="3aabbe0e-9101-40ba-8225-bfe535d4884d" providerId="ADAL" clId="{88BE6455-B78C-4CD0-AC9F-D52D7E2BA54F}" dt="2022-02-08T19:01:29.696" v="1373" actId="20577"/>
          <ac:spMkLst>
            <pc:docMk/>
            <pc:sldMk cId="2764437541" sldId="279"/>
            <ac:spMk id="4" creationId="{C825B905-772A-4FBF-B283-5CAE47016081}"/>
          </ac:spMkLst>
        </pc:spChg>
        <pc:spChg chg="mod">
          <ac:chgData name="Tom De Wachter | Sint-Jan Tisselt" userId="3aabbe0e-9101-40ba-8225-bfe535d4884d" providerId="ADAL" clId="{88BE6455-B78C-4CD0-AC9F-D52D7E2BA54F}" dt="2022-02-08T19:01:58.990" v="1382" actId="14100"/>
          <ac:spMkLst>
            <pc:docMk/>
            <pc:sldMk cId="2764437541" sldId="279"/>
            <ac:spMk id="8" creationId="{CCD8E7D6-920C-41CC-B292-4F3C7D91BCFE}"/>
          </ac:spMkLst>
        </pc:spChg>
        <pc:spChg chg="mod">
          <ac:chgData name="Tom De Wachter | Sint-Jan Tisselt" userId="3aabbe0e-9101-40ba-8225-bfe535d4884d" providerId="ADAL" clId="{88BE6455-B78C-4CD0-AC9F-D52D7E2BA54F}" dt="2022-02-08T19:25:51.631" v="1591"/>
          <ac:spMkLst>
            <pc:docMk/>
            <pc:sldMk cId="2764437541" sldId="279"/>
            <ac:spMk id="11" creationId="{AD0AB2A0-BACF-456A-B7D1-C8EE6524BEB8}"/>
          </ac:spMkLst>
        </pc:spChg>
        <pc:spChg chg="mod">
          <ac:chgData name="Tom De Wachter | Sint-Jan Tisselt" userId="3aabbe0e-9101-40ba-8225-bfe535d4884d" providerId="ADAL" clId="{88BE6455-B78C-4CD0-AC9F-D52D7E2BA54F}" dt="2022-02-08T19:25:51.631" v="1591"/>
          <ac:spMkLst>
            <pc:docMk/>
            <pc:sldMk cId="2764437541" sldId="279"/>
            <ac:spMk id="12" creationId="{C16BAD10-9236-4797-BFF2-C316FFA05071}"/>
          </ac:spMkLst>
        </pc:spChg>
        <pc:spChg chg="mod">
          <ac:chgData name="Tom De Wachter | Sint-Jan Tisselt" userId="3aabbe0e-9101-40ba-8225-bfe535d4884d" providerId="ADAL" clId="{88BE6455-B78C-4CD0-AC9F-D52D7E2BA54F}" dt="2022-02-08T19:25:50.389" v="1590" actId="14100"/>
          <ac:spMkLst>
            <pc:docMk/>
            <pc:sldMk cId="2764437541" sldId="279"/>
            <ac:spMk id="13" creationId="{BB8B6629-9F6F-4F54-9979-6D43E2993CB9}"/>
          </ac:spMkLst>
        </pc:spChg>
        <pc:grpChg chg="add mod">
          <ac:chgData name="Tom De Wachter | Sint-Jan Tisselt" userId="3aabbe0e-9101-40ba-8225-bfe535d4884d" providerId="ADAL" clId="{88BE6455-B78C-4CD0-AC9F-D52D7E2BA54F}" dt="2022-02-08T19:25:51.631" v="1591"/>
          <ac:grpSpMkLst>
            <pc:docMk/>
            <pc:sldMk cId="2764437541" sldId="279"/>
            <ac:grpSpMk id="10" creationId="{0D36518C-776A-42E3-B53F-4AC1C77F8E88}"/>
          </ac:grpSpMkLst>
        </pc:grpChg>
        <pc:picChg chg="del">
          <ac:chgData name="Tom De Wachter | Sint-Jan Tisselt" userId="3aabbe0e-9101-40ba-8225-bfe535d4884d" providerId="ADAL" clId="{88BE6455-B78C-4CD0-AC9F-D52D7E2BA54F}" dt="2022-02-08T19:01:54.490" v="1381" actId="478"/>
          <ac:picMkLst>
            <pc:docMk/>
            <pc:sldMk cId="2764437541" sldId="279"/>
            <ac:picMk id="3074" creationId="{13866EC7-ABF6-42CC-8AE5-95CCC57C3CD9}"/>
          </ac:picMkLst>
        </pc:picChg>
        <pc:picChg chg="add del mod">
          <ac:chgData name="Tom De Wachter | Sint-Jan Tisselt" userId="3aabbe0e-9101-40ba-8225-bfe535d4884d" providerId="ADAL" clId="{88BE6455-B78C-4CD0-AC9F-D52D7E2BA54F}" dt="2022-02-08T19:03:51.248" v="1389" actId="478"/>
          <ac:picMkLst>
            <pc:docMk/>
            <pc:sldMk cId="2764437541" sldId="279"/>
            <ac:picMk id="4098" creationId="{8E7AB7D7-5821-4583-A4C0-AA20DD7AE9B0}"/>
          </ac:picMkLst>
        </pc:picChg>
        <pc:picChg chg="add mod">
          <ac:chgData name="Tom De Wachter | Sint-Jan Tisselt" userId="3aabbe0e-9101-40ba-8225-bfe535d4884d" providerId="ADAL" clId="{88BE6455-B78C-4CD0-AC9F-D52D7E2BA54F}" dt="2022-02-09T09:30:29.205" v="1793" actId="1440"/>
          <ac:picMkLst>
            <pc:docMk/>
            <pc:sldMk cId="2764437541" sldId="279"/>
            <ac:picMk id="4100" creationId="{72B131BE-865E-463C-A30E-0F276B0CEEBC}"/>
          </ac:picMkLst>
        </pc:picChg>
      </pc:sldChg>
      <pc:sldChg chg="addSp delSp modSp add mod ord modAnim">
        <pc:chgData name="Tom De Wachter | Sint-Jan Tisselt" userId="3aabbe0e-9101-40ba-8225-bfe535d4884d" providerId="ADAL" clId="{88BE6455-B78C-4CD0-AC9F-D52D7E2BA54F}" dt="2022-02-08T19:33:19.822" v="1648" actId="1076"/>
        <pc:sldMkLst>
          <pc:docMk/>
          <pc:sldMk cId="3819143371" sldId="280"/>
        </pc:sldMkLst>
        <pc:spChg chg="mod">
          <ac:chgData name="Tom De Wachter | Sint-Jan Tisselt" userId="3aabbe0e-9101-40ba-8225-bfe535d4884d" providerId="ADAL" clId="{88BE6455-B78C-4CD0-AC9F-D52D7E2BA54F}" dt="2022-02-08T19:05:13.378" v="1401" actId="20577"/>
          <ac:spMkLst>
            <pc:docMk/>
            <pc:sldMk cId="3819143371" sldId="280"/>
            <ac:spMk id="2" creationId="{3B00AB58-D588-48C2-BC36-2E831BD25094}"/>
          </ac:spMkLst>
        </pc:spChg>
        <pc:spChg chg="mod">
          <ac:chgData name="Tom De Wachter | Sint-Jan Tisselt" userId="3aabbe0e-9101-40ba-8225-bfe535d4884d" providerId="ADAL" clId="{88BE6455-B78C-4CD0-AC9F-D52D7E2BA54F}" dt="2022-02-08T19:05:23.708" v="1417" actId="20577"/>
          <ac:spMkLst>
            <pc:docMk/>
            <pc:sldMk cId="3819143371" sldId="280"/>
            <ac:spMk id="4" creationId="{C825B905-772A-4FBF-B283-5CAE47016081}"/>
          </ac:spMkLst>
        </pc:spChg>
        <pc:spChg chg="add mod">
          <ac:chgData name="Tom De Wachter | Sint-Jan Tisselt" userId="3aabbe0e-9101-40ba-8225-bfe535d4884d" providerId="ADAL" clId="{88BE6455-B78C-4CD0-AC9F-D52D7E2BA54F}" dt="2022-02-08T19:07:25.539" v="1439" actId="208"/>
          <ac:spMkLst>
            <pc:docMk/>
            <pc:sldMk cId="3819143371" sldId="280"/>
            <ac:spMk id="5" creationId="{747A4CC4-1A24-489D-8B5F-E2C8687C5FC7}"/>
          </ac:spMkLst>
        </pc:spChg>
        <pc:spChg chg="mod">
          <ac:chgData name="Tom De Wachter | Sint-Jan Tisselt" userId="3aabbe0e-9101-40ba-8225-bfe535d4884d" providerId="ADAL" clId="{88BE6455-B78C-4CD0-AC9F-D52D7E2BA54F}" dt="2022-02-08T19:07:42.806" v="1440" actId="20577"/>
          <ac:spMkLst>
            <pc:docMk/>
            <pc:sldMk cId="3819143371" sldId="280"/>
            <ac:spMk id="8" creationId="{CCD8E7D6-920C-41CC-B292-4F3C7D91BCFE}"/>
          </ac:spMkLst>
        </pc:spChg>
        <pc:spChg chg="mod">
          <ac:chgData name="Tom De Wachter | Sint-Jan Tisselt" userId="3aabbe0e-9101-40ba-8225-bfe535d4884d" providerId="ADAL" clId="{88BE6455-B78C-4CD0-AC9F-D52D7E2BA54F}" dt="2022-02-08T19:26:00.273" v="1593"/>
          <ac:spMkLst>
            <pc:docMk/>
            <pc:sldMk cId="3819143371" sldId="280"/>
            <ac:spMk id="11" creationId="{D9BCBA60-6975-4AED-BFB7-22AB58514997}"/>
          </ac:spMkLst>
        </pc:spChg>
        <pc:spChg chg="mod">
          <ac:chgData name="Tom De Wachter | Sint-Jan Tisselt" userId="3aabbe0e-9101-40ba-8225-bfe535d4884d" providerId="ADAL" clId="{88BE6455-B78C-4CD0-AC9F-D52D7E2BA54F}" dt="2022-02-08T19:26:00.273" v="1593"/>
          <ac:spMkLst>
            <pc:docMk/>
            <pc:sldMk cId="3819143371" sldId="280"/>
            <ac:spMk id="12" creationId="{79D68A11-E3A4-44A1-BC41-F232D832DBB2}"/>
          </ac:spMkLst>
        </pc:spChg>
        <pc:spChg chg="mod">
          <ac:chgData name="Tom De Wachter | Sint-Jan Tisselt" userId="3aabbe0e-9101-40ba-8225-bfe535d4884d" providerId="ADAL" clId="{88BE6455-B78C-4CD0-AC9F-D52D7E2BA54F}" dt="2022-02-08T19:25:59.165" v="1592" actId="14100"/>
          <ac:spMkLst>
            <pc:docMk/>
            <pc:sldMk cId="3819143371" sldId="280"/>
            <ac:spMk id="13" creationId="{BB8B6629-9F6F-4F54-9979-6D43E2993CB9}"/>
          </ac:spMkLst>
        </pc:spChg>
        <pc:grpChg chg="add mod">
          <ac:chgData name="Tom De Wachter | Sint-Jan Tisselt" userId="3aabbe0e-9101-40ba-8225-bfe535d4884d" providerId="ADAL" clId="{88BE6455-B78C-4CD0-AC9F-D52D7E2BA54F}" dt="2022-02-08T19:26:00.273" v="1593"/>
          <ac:grpSpMkLst>
            <pc:docMk/>
            <pc:sldMk cId="3819143371" sldId="280"/>
            <ac:grpSpMk id="10" creationId="{047DC70D-56F7-476C-AA4E-C928FA737E2D}"/>
          </ac:grpSpMkLst>
        </pc:grpChg>
        <pc:picChg chg="del">
          <ac:chgData name="Tom De Wachter | Sint-Jan Tisselt" userId="3aabbe0e-9101-40ba-8225-bfe535d4884d" providerId="ADAL" clId="{88BE6455-B78C-4CD0-AC9F-D52D7E2BA54F}" dt="2022-02-08T19:05:58.048" v="1430" actId="478"/>
          <ac:picMkLst>
            <pc:docMk/>
            <pc:sldMk cId="3819143371" sldId="280"/>
            <ac:picMk id="3074" creationId="{13866EC7-ABF6-42CC-8AE5-95CCC57C3CD9}"/>
          </ac:picMkLst>
        </pc:picChg>
        <pc:picChg chg="add mod">
          <ac:chgData name="Tom De Wachter | Sint-Jan Tisselt" userId="3aabbe0e-9101-40ba-8225-bfe535d4884d" providerId="ADAL" clId="{88BE6455-B78C-4CD0-AC9F-D52D7E2BA54F}" dt="2022-02-08T19:33:19.822" v="1648" actId="1076"/>
          <ac:picMkLst>
            <pc:docMk/>
            <pc:sldMk cId="3819143371" sldId="280"/>
            <ac:picMk id="5122" creationId="{2C58A61A-7022-42DD-AD78-FEB3E8754D2A}"/>
          </ac:picMkLst>
        </pc:picChg>
      </pc:sldChg>
    </pc:docChg>
  </pc:docChgLst>
  <pc:docChgLst>
    <pc:chgData name="Tom De Wachter | Sint-Jan Tisselt" userId="3aabbe0e-9101-40ba-8225-bfe535d4884d" providerId="ADAL" clId="{184F7B4F-759C-4ED7-B864-1EBED231EA23}"/>
    <pc:docChg chg="undo custSel addSld modSld">
      <pc:chgData name="Tom De Wachter | Sint-Jan Tisselt" userId="3aabbe0e-9101-40ba-8225-bfe535d4884d" providerId="ADAL" clId="{184F7B4F-759C-4ED7-B864-1EBED231EA23}" dt="2020-01-21T14:28:17.696" v="859" actId="1076"/>
      <pc:docMkLst>
        <pc:docMk/>
      </pc:docMkLst>
      <pc:sldChg chg="addSp delSp modSp">
        <pc:chgData name="Tom De Wachter | Sint-Jan Tisselt" userId="3aabbe0e-9101-40ba-8225-bfe535d4884d" providerId="ADAL" clId="{184F7B4F-759C-4ED7-B864-1EBED231EA23}" dt="2020-01-21T08:33:09.217" v="815" actId="20577"/>
        <pc:sldMkLst>
          <pc:docMk/>
          <pc:sldMk cId="2043355700" sldId="257"/>
        </pc:sldMkLst>
        <pc:spChg chg="mod">
          <ac:chgData name="Tom De Wachter | Sint-Jan Tisselt" userId="3aabbe0e-9101-40ba-8225-bfe535d4884d" providerId="ADAL" clId="{184F7B4F-759C-4ED7-B864-1EBED231EA23}" dt="2020-01-21T08:32:15.705" v="770" actId="1076"/>
          <ac:spMkLst>
            <pc:docMk/>
            <pc:sldMk cId="2043355700" sldId="257"/>
            <ac:spMk id="5" creationId="{0825AA8E-2FF4-4E9D-BAD5-00DEDDE959BF}"/>
          </ac:spMkLst>
        </pc:spChg>
        <pc:spChg chg="mod">
          <ac:chgData name="Tom De Wachter | Sint-Jan Tisselt" userId="3aabbe0e-9101-40ba-8225-bfe535d4884d" providerId="ADAL" clId="{184F7B4F-759C-4ED7-B864-1EBED231EA23}" dt="2020-01-21T08:33:09.217" v="815" actId="20577"/>
          <ac:spMkLst>
            <pc:docMk/>
            <pc:sldMk cId="2043355700" sldId="257"/>
            <ac:spMk id="8" creationId="{4D25131D-B7A6-402B-8D4B-EA439245156B}"/>
          </ac:spMkLst>
        </pc:spChg>
        <pc:graphicFrameChg chg="add del mod modGraphic">
          <ac:chgData name="Tom De Wachter | Sint-Jan Tisselt" userId="3aabbe0e-9101-40ba-8225-bfe535d4884d" providerId="ADAL" clId="{184F7B4F-759C-4ED7-B864-1EBED231EA23}" dt="2020-01-21T08:25:17.185" v="181" actId="478"/>
          <ac:graphicFrameMkLst>
            <pc:docMk/>
            <pc:sldMk cId="2043355700" sldId="257"/>
            <ac:graphicFrameMk id="2" creationId="{F8E82490-A86B-4224-ACFB-06109C6EE39D}"/>
          </ac:graphicFrameMkLst>
        </pc:graphicFrameChg>
        <pc:picChg chg="mod">
          <ac:chgData name="Tom De Wachter | Sint-Jan Tisselt" userId="3aabbe0e-9101-40ba-8225-bfe535d4884d" providerId="ADAL" clId="{184F7B4F-759C-4ED7-B864-1EBED231EA23}" dt="2020-01-21T08:19:04.309" v="168" actId="1076"/>
          <ac:picMkLst>
            <pc:docMk/>
            <pc:sldMk cId="2043355700" sldId="257"/>
            <ac:picMk id="3" creationId="{5A6D80C8-C5A8-491B-A93A-6A567F593BD3}"/>
          </ac:picMkLst>
        </pc:picChg>
        <pc:picChg chg="del">
          <ac:chgData name="Tom De Wachter | Sint-Jan Tisselt" userId="3aabbe0e-9101-40ba-8225-bfe535d4884d" providerId="ADAL" clId="{184F7B4F-759C-4ED7-B864-1EBED231EA23}" dt="2020-01-21T08:18:51.371" v="166" actId="478"/>
          <ac:picMkLst>
            <pc:docMk/>
            <pc:sldMk cId="2043355700" sldId="257"/>
            <ac:picMk id="6" creationId="{4AE393B8-4D40-4B32-821B-CADA0AED3B18}"/>
          </ac:picMkLst>
        </pc:picChg>
      </pc:sldChg>
      <pc:sldChg chg="modSp">
        <pc:chgData name="Tom De Wachter | Sint-Jan Tisselt" userId="3aabbe0e-9101-40ba-8225-bfe535d4884d" providerId="ADAL" clId="{184F7B4F-759C-4ED7-B864-1EBED231EA23}" dt="2020-01-21T08:35:51.431" v="820" actId="14100"/>
        <pc:sldMkLst>
          <pc:docMk/>
          <pc:sldMk cId="3571775932" sldId="258"/>
        </pc:sldMkLst>
        <pc:spChg chg="mod">
          <ac:chgData name="Tom De Wachter | Sint-Jan Tisselt" userId="3aabbe0e-9101-40ba-8225-bfe535d4884d" providerId="ADAL" clId="{184F7B4F-759C-4ED7-B864-1EBED231EA23}" dt="2020-01-21T08:35:51.431" v="820" actId="14100"/>
          <ac:spMkLst>
            <pc:docMk/>
            <pc:sldMk cId="3571775932" sldId="258"/>
            <ac:spMk id="8" creationId="{CCD8E7D6-920C-41CC-B292-4F3C7D91BCFE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13T14:46:57.508" v="13" actId="20577"/>
        <pc:sldMkLst>
          <pc:docMk/>
          <pc:sldMk cId="373616287" sldId="261"/>
        </pc:sldMkLst>
        <pc:spChg chg="mod">
          <ac:chgData name="Tom De Wachter | Sint-Jan Tisselt" userId="3aabbe0e-9101-40ba-8225-bfe535d4884d" providerId="ADAL" clId="{184F7B4F-759C-4ED7-B864-1EBED231EA23}" dt="2020-01-13T14:46:57.508" v="13" actId="20577"/>
          <ac:spMkLst>
            <pc:docMk/>
            <pc:sldMk cId="373616287" sldId="261"/>
            <ac:spMk id="10" creationId="{D0A0B533-6F60-49DF-AC13-43D197E88B60}"/>
          </ac:spMkLst>
        </pc:spChg>
      </pc:sldChg>
      <pc:sldChg chg="addSp delSp modSp">
        <pc:chgData name="Tom De Wachter | Sint-Jan Tisselt" userId="3aabbe0e-9101-40ba-8225-bfe535d4884d" providerId="ADAL" clId="{184F7B4F-759C-4ED7-B864-1EBED231EA23}" dt="2020-01-21T08:42:41.338" v="833" actId="1076"/>
        <pc:sldMkLst>
          <pc:docMk/>
          <pc:sldMk cId="2290734257" sldId="263"/>
        </pc:sldMkLst>
        <pc:picChg chg="mod">
          <ac:chgData name="Tom De Wachter | Sint-Jan Tisselt" userId="3aabbe0e-9101-40ba-8225-bfe535d4884d" providerId="ADAL" clId="{184F7B4F-759C-4ED7-B864-1EBED231EA23}" dt="2020-01-21T08:41:41.965" v="826" actId="14100"/>
          <ac:picMkLst>
            <pc:docMk/>
            <pc:sldMk cId="2290734257" sldId="263"/>
            <ac:picMk id="3" creationId="{5A6D80C8-C5A8-491B-A93A-6A567F593BD3}"/>
          </ac:picMkLst>
        </pc:picChg>
        <pc:picChg chg="del">
          <ac:chgData name="Tom De Wachter | Sint-Jan Tisselt" userId="3aabbe0e-9101-40ba-8225-bfe535d4884d" providerId="ADAL" clId="{184F7B4F-759C-4ED7-B864-1EBED231EA23}" dt="2020-01-21T08:39:24.519" v="821" actId="478"/>
          <ac:picMkLst>
            <pc:docMk/>
            <pc:sldMk cId="2290734257" sldId="263"/>
            <ac:picMk id="4" creationId="{A1D540C7-9F25-4DB1-A85E-38FBDD426765}"/>
          </ac:picMkLst>
        </pc:picChg>
        <pc:picChg chg="add mod">
          <ac:chgData name="Tom De Wachter | Sint-Jan Tisselt" userId="3aabbe0e-9101-40ba-8225-bfe535d4884d" providerId="ADAL" clId="{184F7B4F-759C-4ED7-B864-1EBED231EA23}" dt="2020-01-21T08:42:41.338" v="833" actId="1076"/>
          <ac:picMkLst>
            <pc:docMk/>
            <pc:sldMk cId="2290734257" sldId="263"/>
            <ac:picMk id="2050" creationId="{32FFB92D-89C8-493B-9116-9AFBB3128B17}"/>
          </ac:picMkLst>
        </pc:picChg>
      </pc:sldChg>
      <pc:sldChg chg="modSp">
        <pc:chgData name="Tom De Wachter | Sint-Jan Tisselt" userId="3aabbe0e-9101-40ba-8225-bfe535d4884d" providerId="ADAL" clId="{184F7B4F-759C-4ED7-B864-1EBED231EA23}" dt="2020-01-13T15:13:41.911" v="165" actId="20577"/>
        <pc:sldMkLst>
          <pc:docMk/>
          <pc:sldMk cId="24669447" sldId="264"/>
        </pc:sldMkLst>
        <pc:spChg chg="mod">
          <ac:chgData name="Tom De Wachter | Sint-Jan Tisselt" userId="3aabbe0e-9101-40ba-8225-bfe535d4884d" providerId="ADAL" clId="{184F7B4F-759C-4ED7-B864-1EBED231EA23}" dt="2020-01-13T15:13:41.911" v="165" actId="20577"/>
          <ac:spMkLst>
            <pc:docMk/>
            <pc:sldMk cId="24669447" sldId="264"/>
            <ac:spMk id="5" creationId="{E4D7D8C3-518B-4D03-9B4D-210DA60F7FBD}"/>
          </ac:spMkLst>
        </pc:spChg>
        <pc:picChg chg="mod">
          <ac:chgData name="Tom De Wachter | Sint-Jan Tisselt" userId="3aabbe0e-9101-40ba-8225-bfe535d4884d" providerId="ADAL" clId="{184F7B4F-759C-4ED7-B864-1EBED231EA23}" dt="2020-01-13T14:49:14.143" v="26" actId="1076"/>
          <ac:picMkLst>
            <pc:docMk/>
            <pc:sldMk cId="24669447" sldId="264"/>
            <ac:picMk id="3" creationId="{5A6D80C8-C5A8-491B-A93A-6A567F593BD3}"/>
          </ac:picMkLst>
        </pc:picChg>
      </pc:sldChg>
      <pc:sldChg chg="modSp">
        <pc:chgData name="Tom De Wachter | Sint-Jan Tisselt" userId="3aabbe0e-9101-40ba-8225-bfe535d4884d" providerId="ADAL" clId="{184F7B4F-759C-4ED7-B864-1EBED231EA23}" dt="2020-01-13T14:53:27.274" v="74" actId="20577"/>
        <pc:sldMkLst>
          <pc:docMk/>
          <pc:sldMk cId="1585733546" sldId="265"/>
        </pc:sldMkLst>
        <pc:spChg chg="mod">
          <ac:chgData name="Tom De Wachter | Sint-Jan Tisselt" userId="3aabbe0e-9101-40ba-8225-bfe535d4884d" providerId="ADAL" clId="{184F7B4F-759C-4ED7-B864-1EBED231EA23}" dt="2020-01-13T14:53:27.274" v="74" actId="20577"/>
          <ac:spMkLst>
            <pc:docMk/>
            <pc:sldMk cId="1585733546" sldId="265"/>
            <ac:spMk id="5" creationId="{07DAC927-9584-4953-AE33-360171702FDB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08:43:42.213" v="837" actId="14100"/>
        <pc:sldMkLst>
          <pc:docMk/>
          <pc:sldMk cId="1664357259" sldId="266"/>
        </pc:sldMkLst>
        <pc:spChg chg="mod">
          <ac:chgData name="Tom De Wachter | Sint-Jan Tisselt" userId="3aabbe0e-9101-40ba-8225-bfe535d4884d" providerId="ADAL" clId="{184F7B4F-759C-4ED7-B864-1EBED231EA23}" dt="2020-01-21T08:43:42.213" v="837" actId="14100"/>
          <ac:spMkLst>
            <pc:docMk/>
            <pc:sldMk cId="1664357259" sldId="266"/>
            <ac:spMk id="5" creationId="{6489F3A0-D349-45B2-A0B1-221E9CB55B5B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08:44:03.681" v="839" actId="1076"/>
        <pc:sldMkLst>
          <pc:docMk/>
          <pc:sldMk cId="743425178" sldId="267"/>
        </pc:sldMkLst>
        <pc:spChg chg="mod">
          <ac:chgData name="Tom De Wachter | Sint-Jan Tisselt" userId="3aabbe0e-9101-40ba-8225-bfe535d4884d" providerId="ADAL" clId="{184F7B4F-759C-4ED7-B864-1EBED231EA23}" dt="2020-01-21T08:44:03.681" v="839" actId="1076"/>
          <ac:spMkLst>
            <pc:docMk/>
            <pc:sldMk cId="743425178" sldId="267"/>
            <ac:spMk id="5" creationId="{505B6675-D2F6-4663-90C2-8C461DE26BAD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14:25:29.244" v="856" actId="1076"/>
        <pc:sldMkLst>
          <pc:docMk/>
          <pc:sldMk cId="2943709315" sldId="268"/>
        </pc:sldMkLst>
        <pc:spChg chg="mod">
          <ac:chgData name="Tom De Wachter | Sint-Jan Tisselt" userId="3aabbe0e-9101-40ba-8225-bfe535d4884d" providerId="ADAL" clId="{184F7B4F-759C-4ED7-B864-1EBED231EA23}" dt="2020-01-21T14:25:29.244" v="856" actId="1076"/>
          <ac:spMkLst>
            <pc:docMk/>
            <pc:sldMk cId="2943709315" sldId="268"/>
            <ac:spMk id="5" creationId="{C3839CE3-B176-45C5-934B-2F242003B96E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14:25:14.696" v="855" actId="20577"/>
        <pc:sldMkLst>
          <pc:docMk/>
          <pc:sldMk cId="1236936118" sldId="269"/>
        </pc:sldMkLst>
        <pc:spChg chg="mod">
          <ac:chgData name="Tom De Wachter | Sint-Jan Tisselt" userId="3aabbe0e-9101-40ba-8225-bfe535d4884d" providerId="ADAL" clId="{184F7B4F-759C-4ED7-B864-1EBED231EA23}" dt="2020-01-21T14:25:14.696" v="855" actId="20577"/>
          <ac:spMkLst>
            <pc:docMk/>
            <pc:sldMk cId="1236936118" sldId="269"/>
            <ac:spMk id="5" creationId="{DE2266D1-CC6F-4CA8-86F5-B383703007C6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14:25:57.063" v="857" actId="120"/>
        <pc:sldMkLst>
          <pc:docMk/>
          <pc:sldMk cId="31453119" sldId="270"/>
        </pc:sldMkLst>
        <pc:spChg chg="mod">
          <ac:chgData name="Tom De Wachter | Sint-Jan Tisselt" userId="3aabbe0e-9101-40ba-8225-bfe535d4884d" providerId="ADAL" clId="{184F7B4F-759C-4ED7-B864-1EBED231EA23}" dt="2020-01-21T14:25:57.063" v="857" actId="120"/>
          <ac:spMkLst>
            <pc:docMk/>
            <pc:sldMk cId="31453119" sldId="270"/>
            <ac:spMk id="5" creationId="{9AF623C2-2467-48F7-9485-C3478FB139F3}"/>
          </ac:spMkLst>
        </pc:spChg>
      </pc:sldChg>
      <pc:sldChg chg="modSp">
        <pc:chgData name="Tom De Wachter | Sint-Jan Tisselt" userId="3aabbe0e-9101-40ba-8225-bfe535d4884d" providerId="ADAL" clId="{184F7B4F-759C-4ED7-B864-1EBED231EA23}" dt="2020-01-21T14:28:17.696" v="859" actId="1076"/>
        <pc:sldMkLst>
          <pc:docMk/>
          <pc:sldMk cId="3080352920" sldId="272"/>
        </pc:sldMkLst>
        <pc:spChg chg="mod">
          <ac:chgData name="Tom De Wachter | Sint-Jan Tisselt" userId="3aabbe0e-9101-40ba-8225-bfe535d4884d" providerId="ADAL" clId="{184F7B4F-759C-4ED7-B864-1EBED231EA23}" dt="2020-01-21T14:28:17.696" v="859" actId="1076"/>
          <ac:spMkLst>
            <pc:docMk/>
            <pc:sldMk cId="3080352920" sldId="272"/>
            <ac:spMk id="5" creationId="{A0A0C2A3-0563-4016-A718-FE5D282AC2F9}"/>
          </ac:spMkLst>
        </pc:spChg>
        <pc:graphicFrameChg chg="mod">
          <ac:chgData name="Tom De Wachter | Sint-Jan Tisselt" userId="3aabbe0e-9101-40ba-8225-bfe535d4884d" providerId="ADAL" clId="{184F7B4F-759C-4ED7-B864-1EBED231EA23}" dt="2020-01-21T14:28:10.733" v="858" actId="1076"/>
          <ac:graphicFrameMkLst>
            <pc:docMk/>
            <pc:sldMk cId="3080352920" sldId="272"/>
            <ac:graphicFrameMk id="2" creationId="{D5D51A71-B6F2-48CF-962C-458B04AE13A0}"/>
          </ac:graphicFrameMkLst>
        </pc:graphicFrameChg>
      </pc:sldChg>
      <pc:sldChg chg="modSp add">
        <pc:chgData name="Tom De Wachter | Sint-Jan Tisselt" userId="3aabbe0e-9101-40ba-8225-bfe535d4884d" providerId="ADAL" clId="{184F7B4F-759C-4ED7-B864-1EBED231EA23}" dt="2020-01-21T08:35:17.169" v="819" actId="1076"/>
        <pc:sldMkLst>
          <pc:docMk/>
          <pc:sldMk cId="3436515684" sldId="273"/>
        </pc:sldMkLst>
        <pc:spChg chg="mod">
          <ac:chgData name="Tom De Wachter | Sint-Jan Tisselt" userId="3aabbe0e-9101-40ba-8225-bfe535d4884d" providerId="ADAL" clId="{184F7B4F-759C-4ED7-B864-1EBED231EA23}" dt="2020-01-21T08:35:17.169" v="819" actId="1076"/>
          <ac:spMkLst>
            <pc:docMk/>
            <pc:sldMk cId="3436515684" sldId="273"/>
            <ac:spMk id="5" creationId="{0825AA8E-2FF4-4E9D-BAD5-00DEDDE959BF}"/>
          </ac:spMkLst>
        </pc:spChg>
        <pc:spChg chg="mod">
          <ac:chgData name="Tom De Wachter | Sint-Jan Tisselt" userId="3aabbe0e-9101-40ba-8225-bfe535d4884d" providerId="ADAL" clId="{184F7B4F-759C-4ED7-B864-1EBED231EA23}" dt="2020-01-21T08:32:53.586" v="794" actId="6549"/>
          <ac:spMkLst>
            <pc:docMk/>
            <pc:sldMk cId="3436515684" sldId="273"/>
            <ac:spMk id="8" creationId="{4D25131D-B7A6-402B-8D4B-EA43924515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D01D4F4-C18C-4AFC-844B-C0F94DDCFF1F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2C4AE0-0089-436C-AD8B-2AEEB687B6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161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0B052-8B0D-4B00-AAD4-34765614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402D13-8287-46A1-80EF-DD7542D3E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FA060-C18D-4744-81BB-BFFAA626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419CB-10ED-47FB-98F0-D9EB7F47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1BCF25-7E4A-495A-9734-4053C10B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22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ED14-59C2-4EEF-85BA-3033DCB3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27D445-37DD-4F40-B7BC-1C7372D95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68C5D-99B6-4894-85D8-2923E288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CB1B5-EF0E-4A80-BC73-45D5FB0F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97A00E-FF6E-45BC-A6BF-73DDE119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710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EAF2EE-BF3E-48C9-ABAF-C195518D9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F86BB5-E457-4BC8-B063-6D2DC5415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27F91F-8CDC-4D93-BD35-CCB297D7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6DC57-2236-4DD6-BC32-415FA923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DD3707-CB26-4D69-93A3-5A211BAE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04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90F3B-ABC6-4ABA-A62D-A5BE8A02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C9FFE-D63F-49A1-B43B-F7E11671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AB460B-73E7-4093-A966-BBD9520F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E214ED-10F4-497D-A8C5-96CD97A0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45B1D9-3604-4282-85A9-7386715C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02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38AD6-93D6-4268-9D0A-6EF447C9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E5FDB5-EBF1-4F63-B973-9A54F376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7E130-5919-4231-9295-54F1AC07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C9755-2A01-40C7-A9B6-F7A5CB5E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CEC6A-C2A0-4E58-BA14-F63D17C8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52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AA4CA-926E-42F5-83DB-DAC7ADE3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895B3-17F9-4B04-AE15-354424371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20A94B-0919-49D9-9EE9-3EB716BD1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E699A7-FE7B-48C8-A7AD-21458B4C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4A6179-A828-42BC-A140-B34BFE3D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6DB4E2-6965-4703-B119-C17E0A0C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18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E6D53-E61A-4665-AAFA-75CF6D7C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80C68A-91A3-4B61-B4A6-90291F8A7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78FC0C-09C0-483F-B318-C113C3F30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40BE3F-96C6-44F8-978E-D6D44C611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744D1E-8D4B-4DA6-8205-1EDEC21F3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464F8F-10E1-4CB1-AF09-F47312C4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54D7C6-1365-4D08-A278-4936806A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698AE9-472E-415A-BE26-D819D6A3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31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39F3A-3C24-439E-B8CA-DFED05C2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DF7F2-8A80-4855-AEEB-590275DF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340029-76F6-4D84-999B-E568034B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FF448D-3B37-4149-84C1-D54CB5ED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334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C1AAFB-D325-4C26-A692-124AA4F7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86DB6C-A65A-4404-A6DD-CF1ABDB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8D5CCF-17D3-49BE-92BC-A2945C2F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22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B4C3B-38C4-495D-9983-DED93B80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66942-1D55-45A5-8917-D9CF6604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F7A1FB-2AE3-4151-9DFD-A269D0C9C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727ABB-E809-486E-B2D7-32EC1472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15B00-0E74-4EEF-B29A-998620D0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8AD2D6-57E5-4385-B1E9-34FFA1D0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08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DADA8-1785-4537-A9F4-2B013C2E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52E233-BCD9-476C-909D-9FAF1031E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8B03E5-57E6-427E-B794-B4E2771A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565269-82C3-44B1-8C94-68D93768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262972-1B97-496B-8125-AE69B746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19F83-5349-47F1-9FCE-65613129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394E76-6BA6-4A5D-890E-D9C0C4C7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EC682D-1F0C-4CBB-8251-42324A44C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1A4F45-C100-4634-88F6-BAAC3C2A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28D0-6DAA-4D87-9EFD-921958EA220B}" type="datetimeFigureOut">
              <a:rPr lang="nl-BE" smtClean="0"/>
              <a:t>9/02/2022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5B3964-5F94-4987-9CA9-53E715B38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91D6E6-D974-4F1B-AABC-9D0E2FFC6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0750-E224-408B-94F0-F1A346ECEE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5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ebroek.aanmelden.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.vlaanderen.be/nl/bereken-de-instapdatum-voor-je-kleut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A802ACA-827A-439F-A0A0-4D258F788241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atin typeface="Calibri (Hoofdtekst)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15FAF2E-3782-4F37-BB76-49D14357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825" y="431906"/>
            <a:ext cx="6207854" cy="1090821"/>
          </a:xfrm>
        </p:spPr>
        <p:txBody>
          <a:bodyPr anchor="t">
            <a:normAutofit/>
          </a:bodyPr>
          <a:lstStyle/>
          <a:p>
            <a:r>
              <a:rPr lang="nl-BE" sz="3600" dirty="0">
                <a:solidFill>
                  <a:schemeClr val="bg1"/>
                </a:solidFill>
                <a:latin typeface="+mn-lt"/>
                <a:cs typeface="Arial" pitchFamily="34" charset="0"/>
              </a:rPr>
              <a:t>Bent u op zoek naar de beste school voor uw kind?</a:t>
            </a:r>
          </a:p>
        </p:txBody>
      </p:sp>
      <p:pic>
        <p:nvPicPr>
          <p:cNvPr id="5" name="Afbeelding 4" descr="Afbeelding met persoon, buiten, weg, mensen&#10;&#10;Automatisch gegenereerde beschrijving">
            <a:extLst>
              <a:ext uri="{FF2B5EF4-FFF2-40B4-BE49-F238E27FC236}">
                <a16:creationId xmlns:a16="http://schemas.microsoft.com/office/drawing/2014/main" id="{958469CA-0EFF-40BD-80CA-AA74DE9F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7"/>
          <a:stretch/>
        </p:blipFill>
        <p:spPr>
          <a:xfrm>
            <a:off x="2212055" y="1843868"/>
            <a:ext cx="8020611" cy="4832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6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D0A0B533-6F60-49DF-AC13-43D197E88B60}"/>
              </a:ext>
            </a:extLst>
          </p:cNvPr>
          <p:cNvSpPr txBox="1">
            <a:spLocks/>
          </p:cNvSpPr>
          <p:nvPr/>
        </p:nvSpPr>
        <p:spPr>
          <a:xfrm>
            <a:off x="457199" y="1941095"/>
            <a:ext cx="4836839" cy="4185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u="sng" dirty="0"/>
              <a:t>in de lagere school</a:t>
            </a:r>
          </a:p>
          <a:p>
            <a:endParaRPr lang="nl-BE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cs typeface="Arial" panose="020B0604020202020204" pitchFamily="34" charset="0"/>
              </a:rPr>
              <a:t>van elk leerjaar slechts </a:t>
            </a:r>
            <a:r>
              <a:rPr lang="nl-BE" sz="2000" b="1" dirty="0">
                <a:cs typeface="Arial" panose="020B0604020202020204" pitchFamily="34" charset="0"/>
              </a:rPr>
              <a:t>één klas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cs typeface="Arial" panose="020B0604020202020204" pitchFamily="34" charset="0"/>
              </a:rPr>
              <a:t>een nauwgezette </a:t>
            </a:r>
            <a:r>
              <a:rPr lang="nl-BE" sz="2000" b="1" dirty="0">
                <a:cs typeface="Arial" panose="020B0604020202020204" pitchFamily="34" charset="0"/>
              </a:rPr>
              <a:t>zorgwerking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cs typeface="Arial" panose="020B0604020202020204" pitchFamily="34" charset="0"/>
              </a:rPr>
              <a:t>fietsklassen</a:t>
            </a:r>
            <a:r>
              <a:rPr lang="nl-BE" sz="2000" dirty="0">
                <a:cs typeface="Arial" panose="020B0604020202020204" pitchFamily="34" charset="0"/>
              </a:rPr>
              <a:t> in de 2</a:t>
            </a:r>
            <a:r>
              <a:rPr lang="nl-BE" sz="2000" baseline="30000" dirty="0">
                <a:cs typeface="Arial" panose="020B0604020202020204" pitchFamily="34" charset="0"/>
              </a:rPr>
              <a:t>de</a:t>
            </a:r>
            <a:r>
              <a:rPr lang="nl-BE" sz="2000" dirty="0">
                <a:cs typeface="Arial" panose="020B0604020202020204" pitchFamily="34" charset="0"/>
              </a:rPr>
              <a:t> graad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cs typeface="Arial" panose="020B0604020202020204" pitchFamily="34" charset="0"/>
              </a:rPr>
              <a:t>zeeklassen – bosklassen </a:t>
            </a:r>
            <a:r>
              <a:rPr lang="nl-BE" sz="2000" dirty="0">
                <a:cs typeface="Arial" panose="020B0604020202020204" pitchFamily="34" charset="0"/>
              </a:rPr>
              <a:t>in de </a:t>
            </a:r>
            <a:br>
              <a:rPr lang="nl-BE" sz="2000" dirty="0">
                <a:cs typeface="Arial" panose="020B0604020202020204" pitchFamily="34" charset="0"/>
              </a:rPr>
            </a:br>
            <a:r>
              <a:rPr lang="nl-BE" sz="2000" dirty="0">
                <a:cs typeface="Arial" panose="020B0604020202020204" pitchFamily="34" charset="0"/>
              </a:rPr>
              <a:t>3</a:t>
            </a:r>
            <a:r>
              <a:rPr lang="nl-BE" sz="2000" baseline="30000" dirty="0">
                <a:cs typeface="Arial" panose="020B0604020202020204" pitchFamily="34" charset="0"/>
              </a:rPr>
              <a:t>de</a:t>
            </a:r>
            <a:r>
              <a:rPr lang="nl-BE" sz="2000" dirty="0">
                <a:cs typeface="Arial" panose="020B0604020202020204" pitchFamily="34" charset="0"/>
              </a:rPr>
              <a:t> graad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cs typeface="Arial" panose="020B0604020202020204" pitchFamily="34" charset="0"/>
              </a:rPr>
              <a:t>uitstappen</a:t>
            </a:r>
            <a:r>
              <a:rPr lang="nl-BE" sz="2000" dirty="0">
                <a:cs typeface="Arial" panose="020B0604020202020204" pitchFamily="34" charset="0"/>
              </a:rPr>
              <a:t>, toneel en sportactiviteiten</a:t>
            </a:r>
          </a:p>
          <a:p>
            <a:pPr algn="l"/>
            <a:r>
              <a:rPr lang="nl-BE" sz="2000" dirty="0">
                <a:cs typeface="Arial" panose="020B0604020202020204" pitchFamily="34" charset="0"/>
              </a:rPr>
              <a:t>     binnen de </a:t>
            </a:r>
            <a:r>
              <a:rPr lang="nl-BE" sz="2000" b="1" dirty="0">
                <a:cs typeface="Arial" panose="020B0604020202020204" pitchFamily="34" charset="0"/>
              </a:rPr>
              <a:t>maximumfactuur</a:t>
            </a:r>
            <a:r>
              <a:rPr lang="nl-BE" sz="2000" dirty="0">
                <a:cs typeface="Arial" panose="020B0604020202020204" pitchFamily="34" charset="0"/>
              </a:rPr>
              <a:t> (90 euro)</a:t>
            </a:r>
          </a:p>
        </p:txBody>
      </p:sp>
      <p:pic>
        <p:nvPicPr>
          <p:cNvPr id="11" name="Tijdelijke aanduiding voor inhoud 1">
            <a:extLst>
              <a:ext uri="{FF2B5EF4-FFF2-40B4-BE49-F238E27FC236}">
                <a16:creationId xmlns:a16="http://schemas.microsoft.com/office/drawing/2014/main" id="{D98E3D02-FB1C-47E8-BD53-790A8B2EE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05" y="1740907"/>
            <a:ext cx="3240360" cy="2430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AF39A2-9A2B-4783-93AF-1516B0ACD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0" y="3863181"/>
            <a:ext cx="3289125" cy="2466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0BF7D93-C8A3-4118-A840-3A14112A8F5B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05A701F-D68D-4BB7-837A-1888EB16E0F8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Enthousiasme</a:t>
            </a:r>
          </a:p>
        </p:txBody>
      </p:sp>
    </p:spTree>
    <p:extLst>
      <p:ext uri="{BB962C8B-B14F-4D97-AF65-F5344CB8AC3E}">
        <p14:creationId xmlns:p14="http://schemas.microsoft.com/office/powerpoint/2010/main" val="3736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5F8F3345-3089-40AB-8452-9564BA1549D8}"/>
              </a:ext>
            </a:extLst>
          </p:cNvPr>
          <p:cNvSpPr txBox="1">
            <a:spLocks/>
          </p:cNvSpPr>
          <p:nvPr/>
        </p:nvSpPr>
        <p:spPr>
          <a:xfrm>
            <a:off x="823675" y="3006899"/>
            <a:ext cx="5590674" cy="4169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nl-B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000" b="1" dirty="0">
                <a:cs typeface="Arial" pitchFamily="34" charset="0"/>
              </a:rPr>
              <a:t>Duurzaam</a:t>
            </a:r>
            <a:r>
              <a:rPr lang="nl-BE" sz="2000" dirty="0">
                <a:cs typeface="Arial" pitchFamily="34" charset="0"/>
              </a:rPr>
              <a:t> naar school</a:t>
            </a:r>
          </a:p>
          <a:p>
            <a:pPr>
              <a:buFont typeface="Arial" charset="0"/>
              <a:buChar char="•"/>
            </a:pPr>
            <a:r>
              <a:rPr lang="nl-BE" sz="2000" dirty="0">
                <a:cs typeface="Arial" pitchFamily="34" charset="0"/>
              </a:rPr>
              <a:t> </a:t>
            </a:r>
            <a:r>
              <a:rPr lang="nl-BE" sz="2000" b="1" dirty="0">
                <a:cs typeface="Arial" pitchFamily="34" charset="0"/>
              </a:rPr>
              <a:t>Zichtbaar</a:t>
            </a:r>
            <a:r>
              <a:rPr lang="nl-BE" sz="2000" dirty="0">
                <a:cs typeface="Arial" pitchFamily="34" charset="0"/>
              </a:rPr>
              <a:t> onderweg</a:t>
            </a:r>
          </a:p>
          <a:p>
            <a:pPr>
              <a:buFont typeface="Arial" charset="0"/>
              <a:buChar char="•"/>
            </a:pPr>
            <a:r>
              <a:rPr lang="nl-BE" sz="2000" dirty="0">
                <a:cs typeface="Arial" pitchFamily="34" charset="0"/>
              </a:rPr>
              <a:t> </a:t>
            </a:r>
            <a:r>
              <a:rPr lang="nl-BE" sz="2000" b="1" dirty="0">
                <a:cs typeface="Arial" pitchFamily="34" charset="0"/>
              </a:rPr>
              <a:t>Veilige</a:t>
            </a:r>
            <a:r>
              <a:rPr lang="nl-BE" sz="2000" dirty="0">
                <a:cs typeface="Arial" pitchFamily="34" charset="0"/>
              </a:rPr>
              <a:t> schoolomgeving</a:t>
            </a:r>
          </a:p>
          <a:p>
            <a:pPr marL="342900" indent="-342900">
              <a:buFont typeface="Arial" charset="0"/>
              <a:buChar char="•"/>
            </a:pPr>
            <a:r>
              <a:rPr lang="nl-BE" sz="2000" dirty="0">
                <a:cs typeface="Arial" pitchFamily="34" charset="0"/>
              </a:rPr>
              <a:t>Stap – en fiets</a:t>
            </a:r>
            <a:r>
              <a:rPr lang="nl-BE" sz="2000" b="1" dirty="0">
                <a:cs typeface="Arial" pitchFamily="34" charset="0"/>
              </a:rPr>
              <a:t>behendigheid</a:t>
            </a:r>
            <a:r>
              <a:rPr lang="nl-BE" sz="2000" dirty="0"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nl-BE" sz="2000" dirty="0">
                <a:cs typeface="Arial" pitchFamily="34" charset="0"/>
              </a:rPr>
              <a:t> 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DB3FA1-F2E2-4DE7-B788-2C79AB4EF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47" y="3428999"/>
            <a:ext cx="3515882" cy="2636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8D99293-AE11-4525-BE2F-DD0D6CCD0D25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4" descr="\\Server\data\FOTOS\2012-2013\afscheid Michel begin Nanda\DSC_0050.JPG">
            <a:extLst>
              <a:ext uri="{FF2B5EF4-FFF2-40B4-BE49-F238E27FC236}">
                <a16:creationId xmlns:a16="http://schemas.microsoft.com/office/drawing/2014/main" id="{1A45E6B9-50E8-4DDA-A872-E1035A87D29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5" y="1878119"/>
            <a:ext cx="3240360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FBBC120-45AC-477E-8DCC-1465497C239B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Zorgzaam</a:t>
            </a:r>
          </a:p>
        </p:txBody>
      </p:sp>
    </p:spTree>
    <p:extLst>
      <p:ext uri="{BB962C8B-B14F-4D97-AF65-F5344CB8AC3E}">
        <p14:creationId xmlns:p14="http://schemas.microsoft.com/office/powerpoint/2010/main" val="14903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749ECF-9497-4B71-A158-83CF61BDD597}"/>
              </a:ext>
            </a:extLst>
          </p:cNvPr>
          <p:cNvSpPr txBox="1">
            <a:spLocks/>
          </p:cNvSpPr>
          <p:nvPr/>
        </p:nvSpPr>
        <p:spPr>
          <a:xfrm>
            <a:off x="933074" y="2290195"/>
            <a:ext cx="5050904" cy="34802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nl-BE" sz="2000" b="1" dirty="0">
                <a:cs typeface="Arial" pitchFamily="34" charset="0"/>
              </a:rPr>
              <a:t>kennismakingsavond</a:t>
            </a:r>
            <a:r>
              <a:rPr lang="nl-BE" sz="2000" dirty="0">
                <a:cs typeface="Arial" pitchFamily="34" charset="0"/>
              </a:rPr>
              <a:t> voor de ouders van de instappers met alle nuttige info …</a:t>
            </a:r>
          </a:p>
          <a:p>
            <a:pPr>
              <a:buFont typeface="Arial" charset="0"/>
              <a:buChar char="•"/>
            </a:pPr>
            <a:r>
              <a:rPr lang="nl-BE" sz="2000" b="1" dirty="0" err="1">
                <a:cs typeface="Arial" pitchFamily="34" charset="0"/>
              </a:rPr>
              <a:t>openklasdag</a:t>
            </a:r>
            <a:r>
              <a:rPr lang="nl-BE" sz="2000" dirty="0">
                <a:cs typeface="Arial" pitchFamily="34" charset="0"/>
              </a:rPr>
              <a:t> voor de instappers</a:t>
            </a:r>
          </a:p>
          <a:p>
            <a:pPr>
              <a:buFont typeface="Arial" charset="0"/>
              <a:buChar char="•"/>
            </a:pPr>
            <a:r>
              <a:rPr lang="nl-BE" sz="2000" b="1" dirty="0">
                <a:cs typeface="Arial" pitchFamily="34" charset="0"/>
              </a:rPr>
              <a:t>infoavond</a:t>
            </a:r>
            <a:r>
              <a:rPr lang="nl-BE" sz="2000" dirty="0">
                <a:cs typeface="Arial" pitchFamily="34" charset="0"/>
              </a:rPr>
              <a:t> voor alle ouders (begin van ieder schooljaar) : hoe ziet een </a:t>
            </a:r>
            <a:r>
              <a:rPr lang="nl-BE" sz="2000" dirty="0" err="1">
                <a:cs typeface="Arial" pitchFamily="34" charset="0"/>
              </a:rPr>
              <a:t>klasdag</a:t>
            </a:r>
            <a:r>
              <a:rPr lang="nl-BE" sz="2000" dirty="0">
                <a:cs typeface="Arial" pitchFamily="34" charset="0"/>
              </a:rPr>
              <a:t> eruit ? Wat mag je verwachten ?</a:t>
            </a:r>
          </a:p>
          <a:p>
            <a:pPr>
              <a:buFont typeface="Arial" charset="0"/>
              <a:buChar char="•"/>
            </a:pPr>
            <a:r>
              <a:rPr lang="nl-BE" sz="2000" b="1" dirty="0">
                <a:cs typeface="Arial" pitchFamily="34" charset="0"/>
              </a:rPr>
              <a:t>Oudercontacten</a:t>
            </a:r>
            <a:r>
              <a:rPr lang="nl-BE" sz="2000" dirty="0">
                <a:cs typeface="Arial" pitchFamily="34" charset="0"/>
              </a:rPr>
              <a:t> : 3x / jaar</a:t>
            </a:r>
          </a:p>
          <a:p>
            <a:pPr>
              <a:buFont typeface="Arial" charset="0"/>
              <a:buChar char="•"/>
            </a:pPr>
            <a:r>
              <a:rPr lang="nl-BE" sz="2000" b="1" dirty="0">
                <a:cs typeface="Arial" pitchFamily="34" charset="0"/>
              </a:rPr>
              <a:t>Website</a:t>
            </a:r>
          </a:p>
          <a:p>
            <a:pPr>
              <a:buFont typeface="Arial" charset="0"/>
              <a:buChar char="•"/>
            </a:pPr>
            <a:r>
              <a:rPr lang="nl-BE" sz="2000" b="1" dirty="0">
                <a:cs typeface="Arial" pitchFamily="34" charset="0"/>
              </a:rPr>
              <a:t>Ouderraad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6FFB6F4-3488-4EE0-84FF-3AF2BA42F878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32FFB92D-89C8-493B-9116-9AFBB312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719">
            <a:off x="6569008" y="1706597"/>
            <a:ext cx="4772132" cy="356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1F9423E-1A6B-4997-BD33-C788E58AE0C6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Samen</a:t>
            </a:r>
          </a:p>
        </p:txBody>
      </p:sp>
    </p:spTree>
    <p:extLst>
      <p:ext uri="{BB962C8B-B14F-4D97-AF65-F5344CB8AC3E}">
        <p14:creationId xmlns:p14="http://schemas.microsoft.com/office/powerpoint/2010/main" val="22907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4D7D8C3-518B-4D03-9B4D-210DA60F7FBD}"/>
              </a:ext>
            </a:extLst>
          </p:cNvPr>
          <p:cNvSpPr txBox="1">
            <a:spLocks/>
          </p:cNvSpPr>
          <p:nvPr/>
        </p:nvSpPr>
        <p:spPr>
          <a:xfrm>
            <a:off x="1001865" y="2027405"/>
            <a:ext cx="8984974" cy="415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BE" b="1" dirty="0">
                <a:cs typeface="Arial" pitchFamily="34" charset="0"/>
              </a:rPr>
              <a:t>Engagementsverklaring</a:t>
            </a:r>
            <a:r>
              <a:rPr lang="nl-BE" dirty="0">
                <a:cs typeface="Arial" pitchFamily="34" charset="0"/>
              </a:rPr>
              <a:t> in het schoolreglement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dirty="0">
                <a:cs typeface="Arial" pitchFamily="34" charset="0"/>
              </a:rPr>
              <a:t>op tijd </a:t>
            </a:r>
            <a:r>
              <a:rPr lang="nl-BE" dirty="0">
                <a:cs typeface="Arial" pitchFamily="34" charset="0"/>
              </a:rPr>
              <a:t>naar school komen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cs typeface="Arial" pitchFamily="34" charset="0"/>
              </a:rPr>
              <a:t>aanwezig zijn op </a:t>
            </a:r>
            <a:r>
              <a:rPr lang="nl-BE" b="1" dirty="0">
                <a:cs typeface="Arial" pitchFamily="34" charset="0"/>
              </a:rPr>
              <a:t>oudercontacten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cs typeface="Arial" pitchFamily="34" charset="0"/>
              </a:rPr>
              <a:t>aanwezig zijn op </a:t>
            </a:r>
            <a:r>
              <a:rPr lang="nl-BE" b="1" dirty="0">
                <a:cs typeface="Arial" pitchFamily="34" charset="0"/>
              </a:rPr>
              <a:t>infoavonden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dirty="0">
                <a:cs typeface="Arial" pitchFamily="34" charset="0"/>
              </a:rPr>
              <a:t>positieve houding </a:t>
            </a:r>
            <a:r>
              <a:rPr lang="nl-BE" dirty="0">
                <a:cs typeface="Arial" pitchFamily="34" charset="0"/>
              </a:rPr>
              <a:t>t.o.v. het Nederlands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8DBB5E24-6B92-432E-A34E-223293244275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E2B97C7-C0B7-431C-816C-71D9A136CE3E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Samen</a:t>
            </a:r>
          </a:p>
        </p:txBody>
      </p:sp>
    </p:spTree>
    <p:extLst>
      <p:ext uri="{BB962C8B-B14F-4D97-AF65-F5344CB8AC3E}">
        <p14:creationId xmlns:p14="http://schemas.microsoft.com/office/powerpoint/2010/main" val="246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4D7D8C3-518B-4D03-9B4D-210DA60F7FBD}"/>
              </a:ext>
            </a:extLst>
          </p:cNvPr>
          <p:cNvSpPr txBox="1">
            <a:spLocks/>
          </p:cNvSpPr>
          <p:nvPr/>
        </p:nvSpPr>
        <p:spPr>
          <a:xfrm>
            <a:off x="1001865" y="2027405"/>
            <a:ext cx="8984974" cy="415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BE" b="1" dirty="0">
                <a:cs typeface="Arial" pitchFamily="34" charset="0"/>
              </a:rPr>
              <a:t>Aanwezigheid kleuterschool</a:t>
            </a:r>
          </a:p>
          <a:p>
            <a:pPr algn="l"/>
            <a:endParaRPr lang="nl-BE" dirty="0">
              <a:cs typeface="Arial" pitchFamily="34" charset="0"/>
            </a:endParaRPr>
          </a:p>
          <a:p>
            <a:pPr algn="l"/>
            <a:r>
              <a:rPr lang="nl-BE" dirty="0">
                <a:cs typeface="Arial" pitchFamily="34" charset="0"/>
              </a:rPr>
              <a:t>Voorwaarden groeipakket: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cs typeface="Arial" pitchFamily="34" charset="0"/>
              </a:rPr>
              <a:t>3-jarigen: 150 halve dagen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cs typeface="Arial" pitchFamily="34" charset="0"/>
              </a:rPr>
              <a:t>4-jarigen: 185 halve dagen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cs typeface="Arial" pitchFamily="34" charset="0"/>
              </a:rPr>
              <a:t>5-jarigen: 290 halve dagen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8DBB5E24-6B92-432E-A34E-223293244275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6DB7A4-6684-4E89-B1D8-990C0D7FA327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Samen</a:t>
            </a:r>
          </a:p>
        </p:txBody>
      </p:sp>
    </p:spTree>
    <p:extLst>
      <p:ext uri="{BB962C8B-B14F-4D97-AF65-F5344CB8AC3E}">
        <p14:creationId xmlns:p14="http://schemas.microsoft.com/office/powerpoint/2010/main" val="22356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7DAC927-9584-4953-AE33-360171702FDB}"/>
              </a:ext>
            </a:extLst>
          </p:cNvPr>
          <p:cNvSpPr txBox="1">
            <a:spLocks/>
          </p:cNvSpPr>
          <p:nvPr/>
        </p:nvSpPr>
        <p:spPr>
          <a:xfrm>
            <a:off x="1732327" y="2132129"/>
            <a:ext cx="8229600" cy="349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1" dirty="0">
                <a:cs typeface="Arial" pitchFamily="34" charset="0"/>
              </a:rPr>
              <a:t>Schooluren</a:t>
            </a:r>
            <a:endParaRPr lang="nl-BE" sz="2800" dirty="0">
              <a:cs typeface="Arial" pitchFamily="34" charset="0"/>
            </a:endParaRPr>
          </a:p>
          <a:p>
            <a:endParaRPr lang="nl-BE" sz="2800" dirty="0"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cs typeface="Arial" pitchFamily="34" charset="0"/>
              </a:rPr>
              <a:t>van 8.30 u. tot 12.10 u.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cs typeface="Arial" pitchFamily="34" charset="0"/>
              </a:rPr>
              <a:t>van 13.20 u. tot 15.20 u.</a:t>
            </a:r>
          </a:p>
          <a:p>
            <a:pPr>
              <a:buFont typeface="Courier New" pitchFamily="49" charset="0"/>
              <a:buChar char="o"/>
            </a:pPr>
            <a:endParaRPr lang="nl-BE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DBB96FC-51A9-418B-9A8A-1E494277B712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50FA0EE-4296-4659-B9BE-0F9CBF8B5D99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Praktisch</a:t>
            </a:r>
          </a:p>
        </p:txBody>
      </p:sp>
    </p:spTree>
    <p:extLst>
      <p:ext uri="{BB962C8B-B14F-4D97-AF65-F5344CB8AC3E}">
        <p14:creationId xmlns:p14="http://schemas.microsoft.com/office/powerpoint/2010/main" val="1585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7DAC927-9584-4953-AE33-360171702FDB}"/>
              </a:ext>
            </a:extLst>
          </p:cNvPr>
          <p:cNvSpPr txBox="1">
            <a:spLocks/>
          </p:cNvSpPr>
          <p:nvPr/>
        </p:nvSpPr>
        <p:spPr>
          <a:xfrm>
            <a:off x="1732327" y="2132129"/>
            <a:ext cx="8229600" cy="3497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1" dirty="0">
                <a:cs typeface="Arial" pitchFamily="34" charset="0"/>
              </a:rPr>
              <a:t>Middagopvang </a:t>
            </a:r>
          </a:p>
          <a:p>
            <a:pPr algn="l"/>
            <a:r>
              <a:rPr lang="nl-BE" sz="2800" dirty="0">
                <a:cs typeface="Arial" pitchFamily="34" charset="0"/>
              </a:rPr>
              <a:t>(40 cent per beurt)</a:t>
            </a:r>
          </a:p>
          <a:p>
            <a:pPr algn="l"/>
            <a:r>
              <a:rPr lang="nl-BE" sz="2800" b="1" dirty="0">
                <a:cs typeface="Arial" pitchFamily="34" charset="0"/>
              </a:rPr>
              <a:t>Te betalen voor- en naschoolse opvang</a:t>
            </a:r>
            <a:r>
              <a:rPr lang="nl-BE" sz="2800" dirty="0">
                <a:cs typeface="Arial" pitchFamily="34" charset="0"/>
              </a:rPr>
              <a:t>:</a:t>
            </a:r>
          </a:p>
          <a:p>
            <a:pPr algn="l"/>
            <a:r>
              <a:rPr lang="nl-BE" sz="2800" dirty="0">
                <a:cs typeface="Arial" pitchFamily="34" charset="0"/>
              </a:rPr>
              <a:t>(40 cent per begonnen kwartier)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cs typeface="Arial" pitchFamily="34" charset="0"/>
              </a:rPr>
              <a:t>van 7.00 u. tot 8.00 u.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cs typeface="Arial" pitchFamily="34" charset="0"/>
              </a:rPr>
              <a:t>van 15.45 u. tot 18.00 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cs typeface="Arial" pitchFamily="34" charset="0"/>
              </a:rPr>
              <a:t>woensdag : 12.30 u. – 13.00 u.</a:t>
            </a:r>
          </a:p>
          <a:p>
            <a:pPr algn="l">
              <a:buFont typeface="Courier New" pitchFamily="49" charset="0"/>
              <a:buChar char="o"/>
            </a:pPr>
            <a:endParaRPr lang="nl-BE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DBB96FC-51A9-418B-9A8A-1E494277B712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D07D491-6F21-447B-9C24-03AE10568BF0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Praktisch</a:t>
            </a:r>
          </a:p>
        </p:txBody>
      </p:sp>
    </p:spTree>
    <p:extLst>
      <p:ext uri="{BB962C8B-B14F-4D97-AF65-F5344CB8AC3E}">
        <p14:creationId xmlns:p14="http://schemas.microsoft.com/office/powerpoint/2010/main" val="24251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489F3A0-D349-45B2-A0B1-221E9CB55B5B}"/>
              </a:ext>
            </a:extLst>
          </p:cNvPr>
          <p:cNvSpPr txBox="1">
            <a:spLocks/>
          </p:cNvSpPr>
          <p:nvPr/>
        </p:nvSpPr>
        <p:spPr>
          <a:xfrm>
            <a:off x="1238996" y="2051437"/>
            <a:ext cx="8229600" cy="387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000" b="1" dirty="0">
                <a:cs typeface="Arial" panose="020B0604020202020204" pitchFamily="34" charset="0"/>
              </a:rPr>
              <a:t>initiatief : LOP Willebroek</a:t>
            </a:r>
          </a:p>
          <a:p>
            <a:pPr algn="l"/>
            <a:r>
              <a:rPr lang="nl-BE" sz="2000" dirty="0">
                <a:cs typeface="Arial" panose="020B0604020202020204" pitchFamily="34" charset="0"/>
              </a:rPr>
              <a:t>     Alle scholen van Willebroek hebben </a:t>
            </a:r>
            <a:r>
              <a:rPr lang="nl-BE" sz="2000" b="1" dirty="0">
                <a:cs typeface="Arial" panose="020B0604020202020204" pitchFamily="34" charset="0"/>
              </a:rPr>
              <a:t>dezelfde afspraken </a:t>
            </a:r>
            <a:r>
              <a:rPr lang="nl-BE" sz="2000" dirty="0">
                <a:cs typeface="Arial" panose="020B0604020202020204" pitchFamily="34" charset="0"/>
              </a:rPr>
              <a:t>gemaakt.</a:t>
            </a:r>
          </a:p>
          <a:p>
            <a:pPr algn="l"/>
            <a:endParaRPr lang="nl-BE" sz="2000" dirty="0">
              <a:cs typeface="Arial" panose="020B0604020202020204" pitchFamily="34" charset="0"/>
            </a:endParaRPr>
          </a:p>
          <a:p>
            <a:pPr algn="l"/>
            <a:r>
              <a:rPr lang="nl-BE" sz="2000" b="1" u="sng" dirty="0">
                <a:cs typeface="Arial" panose="020B0604020202020204" pitchFamily="34" charset="0"/>
              </a:rPr>
              <a:t>Waarom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cs typeface="Arial" panose="020B0604020202020204" pitchFamily="34" charset="0"/>
              </a:rPr>
              <a:t>vermijden van </a:t>
            </a:r>
            <a:r>
              <a:rPr lang="nl-BE" sz="2000" b="1" dirty="0">
                <a:cs typeface="Arial" panose="020B0604020202020204" pitchFamily="34" charset="0"/>
              </a:rPr>
              <a:t>kampeertoestanden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cs typeface="Arial" panose="020B0604020202020204" pitchFamily="34" charset="0"/>
              </a:rPr>
              <a:t>stijging van het </a:t>
            </a:r>
            <a:r>
              <a:rPr lang="nl-BE" sz="2000" b="1" dirty="0">
                <a:cs typeface="Arial" panose="020B0604020202020204" pitchFamily="34" charset="0"/>
              </a:rPr>
              <a:t>aantal instromers </a:t>
            </a:r>
            <a:r>
              <a:rPr lang="nl-BE" sz="2000" dirty="0">
                <a:cs typeface="Arial" panose="020B0604020202020204" pitchFamily="34" charset="0"/>
              </a:rPr>
              <a:t>in Willebroek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cs typeface="Arial" panose="020B0604020202020204" pitchFamily="34" charset="0"/>
              </a:rPr>
              <a:t>transparant</a:t>
            </a:r>
            <a:r>
              <a:rPr lang="nl-BE" sz="2000" dirty="0">
                <a:cs typeface="Arial" panose="020B0604020202020204" pitchFamily="34" charset="0"/>
              </a:rPr>
              <a:t> maken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cs typeface="Arial" panose="020B0604020202020204" pitchFamily="34" charset="0"/>
              </a:rPr>
              <a:t>naar school </a:t>
            </a:r>
            <a:r>
              <a:rPr lang="nl-BE" sz="2000" b="1" dirty="0">
                <a:cs typeface="Arial" panose="020B0604020202020204" pitchFamily="34" charset="0"/>
              </a:rPr>
              <a:t>in de buurt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cs typeface="Arial" panose="020B0604020202020204" pitchFamily="34" charset="0"/>
              </a:rPr>
              <a:t>sociale mix </a:t>
            </a:r>
            <a:r>
              <a:rPr lang="nl-BE" sz="2000" dirty="0">
                <a:cs typeface="Arial" panose="020B0604020202020204" pitchFamily="34" charset="0"/>
              </a:rPr>
              <a:t>bevorderen</a:t>
            </a:r>
          </a:p>
          <a:p>
            <a:pPr algn="l"/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B48ED0A-BD3B-4AE0-980E-F479FC131CF1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03558C-E2A3-4956-9543-D3E8CE30E5AE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Praktisch</a:t>
            </a:r>
          </a:p>
        </p:txBody>
      </p:sp>
    </p:spTree>
    <p:extLst>
      <p:ext uri="{BB962C8B-B14F-4D97-AF65-F5344CB8AC3E}">
        <p14:creationId xmlns:p14="http://schemas.microsoft.com/office/powerpoint/2010/main" val="16643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05B6675-D2F6-4663-90C2-8C461DE26BAD}"/>
              </a:ext>
            </a:extLst>
          </p:cNvPr>
          <p:cNvSpPr txBox="1">
            <a:spLocks/>
          </p:cNvSpPr>
          <p:nvPr/>
        </p:nvSpPr>
        <p:spPr>
          <a:xfrm>
            <a:off x="745922" y="2274946"/>
            <a:ext cx="8498286" cy="405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Maximumcapaciteit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per geboortejaar / per klas : 26 kinderen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Broers en zussen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en kinderen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eigen personeel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ingeschreven vanaf 08/11/2021 t/m 23/12/2021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Nieuwe kinderen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aanmelden op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https://willebroek.aanmelden.in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vanaf 23/02/2022 (9 uur) t/m 31/03/2022 (16 uur)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Toewijzingsresultaten 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uiterlijk 29/04/2022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inschrijven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van aangemelde kinderen in de betreffende school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vanaf 02/05/2022  t/m  25/05/2022 (op afspraak)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Vrije inschrijvingen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vanaf 01/06/2022</a:t>
            </a:r>
            <a:endParaRPr lang="nl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D53FF25-0E3E-4753-A135-11B513C11A6C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9BC7574-B767-4A7C-A65B-ACD39103D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528506"/>
            <a:ext cx="6588155" cy="715794"/>
          </a:xfrm>
        </p:spPr>
        <p:txBody>
          <a:bodyPr anchor="t">
            <a:normAutofit fontScale="90000"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Tijdslijn aanmelden – inschrijven</a:t>
            </a:r>
            <a:b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2020</a:t>
            </a:r>
          </a:p>
        </p:txBody>
      </p:sp>
    </p:spTree>
    <p:extLst>
      <p:ext uri="{BB962C8B-B14F-4D97-AF65-F5344CB8AC3E}">
        <p14:creationId xmlns:p14="http://schemas.microsoft.com/office/powerpoint/2010/main" val="7434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D53FF25-0E3E-4753-A135-11B513C11A6C}"/>
              </a:ext>
            </a:extLst>
          </p:cNvPr>
          <p:cNvSpPr/>
          <p:nvPr/>
        </p:nvSpPr>
        <p:spPr>
          <a:xfrm>
            <a:off x="5037187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Willebroek.aanmelden.in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2C838D-16E3-4A82-81E4-26A259578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02" y="1826448"/>
            <a:ext cx="8605382" cy="48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825AA8E-2FF4-4E9D-BAD5-00DEDDE959BF}"/>
              </a:ext>
            </a:extLst>
          </p:cNvPr>
          <p:cNvSpPr txBox="1">
            <a:spLocks/>
          </p:cNvSpPr>
          <p:nvPr/>
        </p:nvSpPr>
        <p:spPr>
          <a:xfrm>
            <a:off x="458858" y="2020300"/>
            <a:ext cx="8229600" cy="433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3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Basisschool Sint-Jan te Tisselt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Sint-Joris te Blaasveld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Sint-Lambertus te Muizen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De Ham te Mechelen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ursulinen te Mechelen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Hagelstein te Sint-Katelijne-Waver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Basisschool De Basis te Duffel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Montessorischool te Duffel 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Secundaire school Colomaplus te Mechelen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Secundaire school Ursulinen te Mechelen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Secundaire school College Hagelstein te Sint-Katelijne-Waver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Secundaire school Sint-Norbertuscollege te Duffel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Hoger beroepsonderwijs HBO5 verpleegkunde te Duffel</a:t>
            </a:r>
          </a:p>
          <a:p>
            <a:pPr algn="l"/>
            <a:r>
              <a:rPr lang="nl-BE" sz="1500" dirty="0">
                <a:cs typeface="Arial" panose="020B0604020202020204" pitchFamily="34" charset="0"/>
              </a:rPr>
              <a:t>Internaat Peda Rooienberg te Duffel</a:t>
            </a:r>
          </a:p>
          <a:p>
            <a:pPr algn="l"/>
            <a:endParaRPr lang="nl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0A2D2E41-27ED-4033-8AED-8A5FD53317B6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D25131D-B7A6-402B-8D4B-EA4392451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00" y="623715"/>
            <a:ext cx="6588155" cy="903081"/>
          </a:xfrm>
        </p:spPr>
        <p:txBody>
          <a:bodyPr anchor="t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Schoolbestuur </a:t>
            </a:r>
            <a:r>
              <a:rPr lang="nl-BE" sz="3200" b="1" dirty="0">
                <a:solidFill>
                  <a:schemeClr val="bg1"/>
                </a:solidFill>
                <a:latin typeface="+mn-lt"/>
              </a:rPr>
              <a:t>KITOS vzw</a:t>
            </a:r>
            <a:endParaRPr lang="nl-BE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A156EDA-25FD-4C11-BB0F-89675176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43" y="1831729"/>
            <a:ext cx="5900468" cy="26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B86785E-57BA-4818-B42D-5778AF3C20AE}"/>
              </a:ext>
            </a:extLst>
          </p:cNvPr>
          <p:cNvSpPr/>
          <p:nvPr/>
        </p:nvSpPr>
        <p:spPr>
          <a:xfrm>
            <a:off x="293298" y="1954207"/>
            <a:ext cx="4656208" cy="26034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3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E2266D1-CC6F-4CA8-86F5-B383703007C6}"/>
              </a:ext>
            </a:extLst>
          </p:cNvPr>
          <p:cNvSpPr txBox="1">
            <a:spLocks/>
          </p:cNvSpPr>
          <p:nvPr/>
        </p:nvSpPr>
        <p:spPr>
          <a:xfrm>
            <a:off x="1524515" y="1845578"/>
            <a:ext cx="6134633" cy="4154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Identiteitsgegevens</a:t>
            </a:r>
          </a:p>
          <a:p>
            <a:pPr algn="l"/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Adresgegevens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Gegevens betreffende de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indicatoren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Schoolkeuze :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max. 3 vestigingsplaatsen</a:t>
            </a: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alle aangemelde kinderen worden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geordend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    basis van de eerste schoolkeuze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Datum van aanmelden – geen belang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bij een tekort aan plaatsen : selectie op basis van wie het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dichtst bij de school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woont (vogelvlucht)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na verwerking van alle aanmeldingen : een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347C683-8A1A-417E-B151-E1D2BEB41E03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406C6D-5FB3-46C5-9BE1-0BCABFEA0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528506"/>
            <a:ext cx="6588155" cy="715794"/>
          </a:xfrm>
        </p:spPr>
        <p:txBody>
          <a:bodyPr anchor="t">
            <a:normAutofit fontScale="90000"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Tijdslijn aanmelden – inschrijven</a:t>
            </a:r>
            <a:b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2020</a:t>
            </a:r>
          </a:p>
        </p:txBody>
      </p:sp>
    </p:spTree>
    <p:extLst>
      <p:ext uri="{BB962C8B-B14F-4D97-AF65-F5344CB8AC3E}">
        <p14:creationId xmlns:p14="http://schemas.microsoft.com/office/powerpoint/2010/main" val="12369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3839CE3-B176-45C5-934B-2F242003B96E}"/>
              </a:ext>
            </a:extLst>
          </p:cNvPr>
          <p:cNvSpPr txBox="1">
            <a:spLocks/>
          </p:cNvSpPr>
          <p:nvPr/>
        </p:nvSpPr>
        <p:spPr>
          <a:xfrm>
            <a:off x="776711" y="2597664"/>
            <a:ext cx="7654954" cy="2970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itchFamily="34" charset="0"/>
                <a:cs typeface="Arial" pitchFamily="34" charset="0"/>
              </a:rPr>
              <a:t>Inschrijven vanaf </a:t>
            </a:r>
            <a:r>
              <a:rPr lang="nl-BE" sz="2000" b="1" dirty="0">
                <a:latin typeface="Arial" pitchFamily="34" charset="0"/>
                <a:cs typeface="Arial" pitchFamily="34" charset="0"/>
              </a:rPr>
              <a:t>03/05/2022 (afspraak maken!)</a:t>
            </a:r>
            <a:r>
              <a:rPr lang="nl-BE" sz="2000" dirty="0">
                <a:latin typeface="Arial" pitchFamily="34" charset="0"/>
                <a:cs typeface="Arial" pitchFamily="34" charset="0"/>
              </a:rPr>
              <a:t>: </a:t>
            </a:r>
            <a:br>
              <a:rPr lang="nl-BE" sz="2000" dirty="0">
                <a:latin typeface="Arial" pitchFamily="34" charset="0"/>
                <a:cs typeface="Arial" pitchFamily="34" charset="0"/>
              </a:rPr>
            </a:br>
            <a:r>
              <a:rPr lang="nl-BE" sz="2000" dirty="0">
                <a:latin typeface="Arial" pitchFamily="34" charset="0"/>
                <a:cs typeface="Arial" pitchFamily="34" charset="0"/>
              </a:rPr>
              <a:t>akkoord reglement, vragenlijst indicatoren, Kids-ID, algemene leerlingengegevens</a:t>
            </a:r>
            <a:br>
              <a:rPr lang="nl-BE" sz="2000" dirty="0">
                <a:latin typeface="Arial" pitchFamily="34" charset="0"/>
                <a:cs typeface="Arial" pitchFamily="34" charset="0"/>
              </a:rPr>
            </a:br>
            <a:r>
              <a:rPr lang="nl-BE" sz="2000" b="1" i="1" dirty="0">
                <a:latin typeface="Arial" pitchFamily="34" charset="0"/>
                <a:cs typeface="Arial" pitchFamily="34" charset="0"/>
              </a:rPr>
              <a:t>Foute informatie betekent niet inschrijven!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itchFamily="34" charset="0"/>
                <a:cs typeface="Arial" pitchFamily="34" charset="0"/>
              </a:rPr>
              <a:t>Vanaf </a:t>
            </a:r>
            <a:r>
              <a:rPr lang="nl-BE" sz="2000" b="1" dirty="0">
                <a:latin typeface="Arial" pitchFamily="34" charset="0"/>
                <a:cs typeface="Arial" pitchFamily="34" charset="0"/>
              </a:rPr>
              <a:t>1 juni 2021 </a:t>
            </a:r>
            <a:r>
              <a:rPr lang="nl-BE" sz="2000" dirty="0">
                <a:latin typeface="Arial" pitchFamily="34" charset="0"/>
                <a:cs typeface="Arial" pitchFamily="34" charset="0"/>
              </a:rPr>
              <a:t>kunnen alle overblijvende plaatsen </a:t>
            </a:r>
            <a:br>
              <a:rPr lang="nl-BE" sz="2000" dirty="0">
                <a:latin typeface="Arial" pitchFamily="34" charset="0"/>
                <a:cs typeface="Arial" pitchFamily="34" charset="0"/>
              </a:rPr>
            </a:br>
            <a:r>
              <a:rPr lang="nl-BE" sz="2000" dirty="0">
                <a:latin typeface="Arial" pitchFamily="34" charset="0"/>
                <a:cs typeface="Arial" pitchFamily="34" charset="0"/>
              </a:rPr>
              <a:t>ingevuld worden (= een gerealiseerde inschrijving)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itchFamily="34" charset="0"/>
                <a:cs typeface="Arial" pitchFamily="34" charset="0"/>
              </a:rPr>
              <a:t>Instappen</a:t>
            </a:r>
            <a:r>
              <a:rPr lang="nl-BE" sz="2000" dirty="0">
                <a:latin typeface="Arial" pitchFamily="34" charset="0"/>
                <a:cs typeface="Arial" pitchFamily="34" charset="0"/>
              </a:rPr>
              <a:t> : de eerste instapdatum nadat je kleuter </a:t>
            </a:r>
            <a:br>
              <a:rPr lang="nl-BE" sz="2000" dirty="0">
                <a:latin typeface="Arial" pitchFamily="34" charset="0"/>
                <a:cs typeface="Arial" pitchFamily="34" charset="0"/>
              </a:rPr>
            </a:br>
            <a:r>
              <a:rPr lang="nl-BE" sz="2000" dirty="0">
                <a:latin typeface="Arial" pitchFamily="34" charset="0"/>
                <a:cs typeface="Arial" pitchFamily="34" charset="0"/>
              </a:rPr>
              <a:t>2,5 jaar werd. (</a:t>
            </a:r>
            <a:r>
              <a:rPr lang="nl-BE" sz="2000" dirty="0">
                <a:latin typeface="Arial" pitchFamily="34" charset="0"/>
                <a:cs typeface="Arial" pitchFamily="34" charset="0"/>
                <a:hlinkClick r:id="rId3"/>
              </a:rPr>
              <a:t>https://onderwijs.vlaanderen.be/nl/bereken-de-instapdatum-voor-je-kleuter</a:t>
            </a:r>
            <a:r>
              <a:rPr lang="nl-BE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3E3D6AD-3CB0-40DB-A9F7-80DE3B4B85A5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E0C6A1-1FDC-43A3-B300-419B618CA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528506"/>
            <a:ext cx="6588155" cy="715794"/>
          </a:xfrm>
        </p:spPr>
        <p:txBody>
          <a:bodyPr anchor="t">
            <a:normAutofit fontScale="90000"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inschrijven?</a:t>
            </a:r>
            <a:b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instappen?</a:t>
            </a:r>
          </a:p>
        </p:txBody>
      </p:sp>
    </p:spTree>
    <p:extLst>
      <p:ext uri="{BB962C8B-B14F-4D97-AF65-F5344CB8AC3E}">
        <p14:creationId xmlns:p14="http://schemas.microsoft.com/office/powerpoint/2010/main" val="29437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F623C2-2467-48F7-9485-C3478FB139F3}"/>
              </a:ext>
            </a:extLst>
          </p:cNvPr>
          <p:cNvSpPr txBox="1">
            <a:spLocks/>
          </p:cNvSpPr>
          <p:nvPr/>
        </p:nvSpPr>
        <p:spPr>
          <a:xfrm>
            <a:off x="505326" y="2027024"/>
            <a:ext cx="8229600" cy="3283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Om een sociale mix te bekomen binnen Willebroek … inschrijven in twee contingenten voor °2020, °2019 en het eerste leerjaar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Indicatorleerlingen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- Thuistaal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- Opleidingsniveau moeder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- Schooltoelage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Niet-indicatorleerlingen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Voor schooljaar 2022 – 2023 : streefnorm 13 - 13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10CE052-AA1A-4610-8CA5-B58E85552A16}"/>
              </a:ext>
            </a:extLst>
          </p:cNvPr>
          <p:cNvSpPr/>
          <p:nvPr/>
        </p:nvSpPr>
        <p:spPr>
          <a:xfrm>
            <a:off x="4949505" y="310393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DFA935-671E-42CD-B9B0-8E5DE6C72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704674"/>
            <a:ext cx="6588155" cy="545285"/>
          </a:xfrm>
        </p:spPr>
        <p:txBody>
          <a:bodyPr anchor="t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Contingentering</a:t>
            </a:r>
          </a:p>
        </p:txBody>
      </p:sp>
    </p:spTree>
    <p:extLst>
      <p:ext uri="{BB962C8B-B14F-4D97-AF65-F5344CB8AC3E}">
        <p14:creationId xmlns:p14="http://schemas.microsoft.com/office/powerpoint/2010/main" val="314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0A0C2A3-0563-4016-A718-FE5D282AC2F9}"/>
              </a:ext>
            </a:extLst>
          </p:cNvPr>
          <p:cNvSpPr txBox="1">
            <a:spLocks/>
          </p:cNvSpPr>
          <p:nvPr/>
        </p:nvSpPr>
        <p:spPr>
          <a:xfrm>
            <a:off x="583413" y="3026067"/>
            <a:ext cx="5222148" cy="50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b="1" u="sng" dirty="0">
                <a:cs typeface="Arial" panose="020B0604020202020204" pitchFamily="34" charset="0"/>
              </a:rPr>
              <a:t>26 kleuters = maximum capaciteit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098803D-9228-4803-8E90-25C3C2AEF060}"/>
              </a:ext>
            </a:extLst>
          </p:cNvPr>
          <p:cNvSpPr/>
          <p:nvPr/>
        </p:nvSpPr>
        <p:spPr>
          <a:xfrm>
            <a:off x="4949505" y="310393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FEE93D9-2665-4D58-88F1-27948C34C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704674"/>
            <a:ext cx="6588155" cy="545285"/>
          </a:xfrm>
        </p:spPr>
        <p:txBody>
          <a:bodyPr anchor="t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betekent dit voor Sint-Jan 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5D51A71-B6F2-48CF-962C-458B04AE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227"/>
              </p:ext>
            </p:extLst>
          </p:nvPr>
        </p:nvGraphicFramePr>
        <p:xfrm>
          <a:off x="885505" y="3729775"/>
          <a:ext cx="8128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282">
                  <a:extLst>
                    <a:ext uri="{9D8B030D-6E8A-4147-A177-3AD203B41FA5}">
                      <a16:colId xmlns:a16="http://schemas.microsoft.com/office/drawing/2014/main" val="2977630038"/>
                    </a:ext>
                  </a:extLst>
                </a:gridCol>
                <a:gridCol w="1950098">
                  <a:extLst>
                    <a:ext uri="{9D8B030D-6E8A-4147-A177-3AD203B41FA5}">
                      <a16:colId xmlns:a16="http://schemas.microsoft.com/office/drawing/2014/main" val="2409344640"/>
                    </a:ext>
                  </a:extLst>
                </a:gridCol>
                <a:gridCol w="3460620">
                  <a:extLst>
                    <a:ext uri="{9D8B030D-6E8A-4147-A177-3AD203B41FA5}">
                      <a16:colId xmlns:a16="http://schemas.microsoft.com/office/drawing/2014/main" val="1653881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niet-indicator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Indicator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0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contingentering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4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ingeschreven broers en zussen</a:t>
                      </a:r>
                      <a:endParaRPr lang="nl-B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4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vrije plaatsen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29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3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E16C4D9-5E21-4A8B-B781-D2621D978A19}"/>
              </a:ext>
            </a:extLst>
          </p:cNvPr>
          <p:cNvSpPr txBox="1">
            <a:spLocks/>
          </p:cNvSpPr>
          <p:nvPr/>
        </p:nvSpPr>
        <p:spPr>
          <a:xfrm>
            <a:off x="1606491" y="1937429"/>
            <a:ext cx="8229600" cy="333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Voor meer informatie over deze afspraken kunt u contact opnemen met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de voorzitter van het LOP: Mevr. Katja </a:t>
            </a:r>
            <a:r>
              <a:rPr lang="nl-BE" sz="2200" dirty="0" err="1">
                <a:latin typeface="Arial" panose="020B0604020202020204" pitchFamily="34" charset="0"/>
                <a:cs typeface="Arial" panose="020B0604020202020204" pitchFamily="34" charset="0"/>
              </a:rPr>
              <a:t>Mampaey</a:t>
            </a:r>
            <a:endParaRPr lang="nl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nl-BE" sz="2200" dirty="0">
                <a:solidFill>
                  <a:srgbClr val="EE7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katja.mampaey@willebroek.be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de deskundige van het LOP: Mevr. Nanda Dreesen </a:t>
            </a:r>
          </a:p>
          <a:p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nl-BE" sz="2200" dirty="0">
                <a:solidFill>
                  <a:srgbClr val="EE7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nanda.dreesen@ond.vlaanderen.be </a:t>
            </a: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– 0479 79 49 65</a:t>
            </a:r>
          </a:p>
          <a:p>
            <a:endParaRPr lang="nl-BE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96E1A5C-7781-4B39-A054-41FC3F4A2B7F}"/>
              </a:ext>
            </a:extLst>
          </p:cNvPr>
          <p:cNvSpPr/>
          <p:nvPr/>
        </p:nvSpPr>
        <p:spPr>
          <a:xfrm>
            <a:off x="4949505" y="310393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B92D618-B845-4A5E-BAF5-6CAF0BB1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674" y="704674"/>
            <a:ext cx="6588155" cy="545285"/>
          </a:xfrm>
        </p:spPr>
        <p:txBody>
          <a:bodyPr anchor="t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meer informatie</a:t>
            </a:r>
          </a:p>
        </p:txBody>
      </p:sp>
    </p:spTree>
    <p:extLst>
      <p:ext uri="{BB962C8B-B14F-4D97-AF65-F5344CB8AC3E}">
        <p14:creationId xmlns:p14="http://schemas.microsoft.com/office/powerpoint/2010/main" val="2950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CD8E7D6-920C-41CC-B292-4F3C7D91BCFE}"/>
              </a:ext>
            </a:extLst>
          </p:cNvPr>
          <p:cNvSpPr txBox="1">
            <a:spLocks/>
          </p:cNvSpPr>
          <p:nvPr/>
        </p:nvSpPr>
        <p:spPr>
          <a:xfrm>
            <a:off x="927967" y="2983598"/>
            <a:ext cx="6594265" cy="2281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aarden en normen in een hedendaagse Christelijke context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espect voor elkaar en voor elke geloofsovertuiging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eLOVEn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jezelf en in elkaar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edereen is uniek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hart hebben voor…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nl-BE" sz="20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B8B6629-9F6F-4F54-9979-6D43E2993CB9}"/>
              </a:ext>
            </a:extLst>
          </p:cNvPr>
          <p:cNvSpPr/>
          <p:nvPr/>
        </p:nvSpPr>
        <p:spPr>
          <a:xfrm>
            <a:off x="465826" y="318782"/>
            <a:ext cx="1172617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0AB58-D588-48C2-BC36-2E831BD25094}"/>
              </a:ext>
            </a:extLst>
          </p:cNvPr>
          <p:cNvSpPr/>
          <p:nvPr/>
        </p:nvSpPr>
        <p:spPr>
          <a:xfrm>
            <a:off x="6581955" y="423319"/>
            <a:ext cx="3778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nl-NL" sz="6600" b="1" cap="none" spc="0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nl-NL" sz="66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LOVE</a:t>
            </a:r>
            <a:r>
              <a:rPr lang="nl-NL" sz="6600" b="1" cap="none" spc="0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  <a:endParaRPr lang="nl-NL" sz="66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825B905-772A-4FBF-B283-5CAE47016081}"/>
              </a:ext>
            </a:extLst>
          </p:cNvPr>
          <p:cNvSpPr/>
          <p:nvPr/>
        </p:nvSpPr>
        <p:spPr>
          <a:xfrm>
            <a:off x="971100" y="2090794"/>
            <a:ext cx="6508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Vele kleine dru</a:t>
            </a:r>
            <a:r>
              <a:rPr lang="nl-NL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ppels maken een grote plas</a:t>
            </a:r>
            <a:endParaRPr lang="nl-NL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Water druppel kringen van Dennis van de Water op canvas, behang en meer">
            <a:extLst>
              <a:ext uri="{FF2B5EF4-FFF2-40B4-BE49-F238E27FC236}">
                <a16:creationId xmlns:a16="http://schemas.microsoft.com/office/drawing/2014/main" id="{74DEC334-8ADB-41BA-9910-668ABFFD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85" y="2056094"/>
            <a:ext cx="3684688" cy="2457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95A2A1E1-40A1-476E-8399-DFFC3542BD45}"/>
              </a:ext>
            </a:extLst>
          </p:cNvPr>
          <p:cNvGrpSpPr/>
          <p:nvPr/>
        </p:nvGrpSpPr>
        <p:grpSpPr>
          <a:xfrm>
            <a:off x="971100" y="431340"/>
            <a:ext cx="2677622" cy="1091954"/>
            <a:chOff x="971100" y="431340"/>
            <a:chExt cx="2677622" cy="1091954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B683D5CC-A61B-437B-920C-7541E77FBEDA}"/>
                </a:ext>
              </a:extLst>
            </p:cNvPr>
            <p:cNvSpPr/>
            <p:nvPr/>
          </p:nvSpPr>
          <p:spPr>
            <a:xfrm>
              <a:off x="971100" y="431340"/>
              <a:ext cx="2677622" cy="10919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254DBC7-2328-4B02-9BFD-11A51BE01889}"/>
                </a:ext>
              </a:extLst>
            </p:cNvPr>
            <p:cNvSpPr/>
            <p:nvPr/>
          </p:nvSpPr>
          <p:spPr>
            <a:xfrm>
              <a:off x="1324490" y="498185"/>
              <a:ext cx="1970842" cy="9285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4286"/>
                </a:avLst>
              </a:prstTxWarp>
              <a:spAutoFit/>
            </a:bodyPr>
            <a:lstStyle/>
            <a:p>
              <a:pPr algn="ctr"/>
              <a:r>
                <a:rPr lang="nl-NL" sz="54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schoolvisie</a:t>
              </a:r>
              <a:endParaRPr lang="nl-NL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7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CD8E7D6-920C-41CC-B292-4F3C7D91BCFE}"/>
              </a:ext>
            </a:extLst>
          </p:cNvPr>
          <p:cNvSpPr txBox="1">
            <a:spLocks/>
          </p:cNvSpPr>
          <p:nvPr/>
        </p:nvSpPr>
        <p:spPr>
          <a:xfrm>
            <a:off x="927966" y="2983598"/>
            <a:ext cx="7715701" cy="2281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waliteitsvol onderwijs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leren, ontdekken, spelen, beleven, …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lk kind is anders maar wij nemen iedereen mee op onze Sint-Jan reis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oelgericht werken: klaarstomen voor het secundair onderwijs en de wereld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nl-BE" sz="20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B8B6629-9F6F-4F54-9979-6D43E2993CB9}"/>
              </a:ext>
            </a:extLst>
          </p:cNvPr>
          <p:cNvSpPr/>
          <p:nvPr/>
        </p:nvSpPr>
        <p:spPr>
          <a:xfrm>
            <a:off x="506027" y="318782"/>
            <a:ext cx="11685973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0AB58-D588-48C2-BC36-2E831BD25094}"/>
              </a:ext>
            </a:extLst>
          </p:cNvPr>
          <p:cNvSpPr/>
          <p:nvPr/>
        </p:nvSpPr>
        <p:spPr>
          <a:xfrm>
            <a:off x="6581955" y="423319"/>
            <a:ext cx="3778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oesting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825B905-772A-4FBF-B283-5CAE47016081}"/>
              </a:ext>
            </a:extLst>
          </p:cNvPr>
          <p:cNvSpPr/>
          <p:nvPr/>
        </p:nvSpPr>
        <p:spPr>
          <a:xfrm>
            <a:off x="971100" y="2090794"/>
            <a:ext cx="90355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 je mee met ons op reis? Je rugzak dragen we samen </a:t>
            </a:r>
            <a:r>
              <a:rPr lang="nl-NL" sz="1800" i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😉</a:t>
            </a:r>
            <a:endParaRPr lang="nl-NL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Vos rugzakje – Bebetos">
            <a:extLst>
              <a:ext uri="{FF2B5EF4-FFF2-40B4-BE49-F238E27FC236}">
                <a16:creationId xmlns:a16="http://schemas.microsoft.com/office/drawing/2014/main" id="{2C70CE1B-1598-4034-A413-4FEE1F48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52" y="2675844"/>
            <a:ext cx="2835785" cy="189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30DC297-F3AD-40C3-AAA2-256C6D407DE6}"/>
              </a:ext>
            </a:extLst>
          </p:cNvPr>
          <p:cNvGrpSpPr/>
          <p:nvPr/>
        </p:nvGrpSpPr>
        <p:grpSpPr>
          <a:xfrm>
            <a:off x="971100" y="431340"/>
            <a:ext cx="2677622" cy="1091954"/>
            <a:chOff x="971100" y="431340"/>
            <a:chExt cx="2677622" cy="1091954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6ECCE40-7202-4B39-9281-F0C8CDF86CF0}"/>
                </a:ext>
              </a:extLst>
            </p:cNvPr>
            <p:cNvSpPr/>
            <p:nvPr/>
          </p:nvSpPr>
          <p:spPr>
            <a:xfrm>
              <a:off x="971100" y="431340"/>
              <a:ext cx="2677622" cy="10919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D30B816-11BE-436B-BD8E-97E48B4940C6}"/>
                </a:ext>
              </a:extLst>
            </p:cNvPr>
            <p:cNvSpPr/>
            <p:nvPr/>
          </p:nvSpPr>
          <p:spPr>
            <a:xfrm>
              <a:off x="1324490" y="498185"/>
              <a:ext cx="1970842" cy="9285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4286"/>
                </a:avLst>
              </a:prstTxWarp>
              <a:spAutoFit/>
            </a:bodyPr>
            <a:lstStyle/>
            <a:p>
              <a:pPr algn="ctr"/>
              <a:r>
                <a:rPr lang="nl-NL" sz="54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schoolvisie</a:t>
              </a:r>
              <a:endParaRPr lang="nl-NL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8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CD8E7D6-920C-41CC-B292-4F3C7D91BCFE}"/>
              </a:ext>
            </a:extLst>
          </p:cNvPr>
          <p:cNvSpPr txBox="1">
            <a:spLocks/>
          </p:cNvSpPr>
          <p:nvPr/>
        </p:nvSpPr>
        <p:spPr>
          <a:xfrm>
            <a:off x="927966" y="2983598"/>
            <a:ext cx="7025589" cy="2281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edereen mag stralen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goed in je vel voelen is een voorwaarde om te kunnen leren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nthousiaste leerkrachten zorgen voor een positieve leeromgeving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eerlingen warm maken om te leren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 mediagebruik in alle klassen is een grote troef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nl-BE" sz="20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B8B6629-9F6F-4F54-9979-6D43E2993CB9}"/>
              </a:ext>
            </a:extLst>
          </p:cNvPr>
          <p:cNvSpPr/>
          <p:nvPr/>
        </p:nvSpPr>
        <p:spPr>
          <a:xfrm>
            <a:off x="483079" y="318782"/>
            <a:ext cx="11708921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0AB58-D588-48C2-BC36-2E831BD25094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Enthousiasme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825B905-772A-4FBF-B283-5CAE47016081}"/>
              </a:ext>
            </a:extLst>
          </p:cNvPr>
          <p:cNvSpPr/>
          <p:nvPr/>
        </p:nvSpPr>
        <p:spPr>
          <a:xfrm>
            <a:off x="971100" y="2090794"/>
            <a:ext cx="90355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Samen stralen we </a:t>
            </a:r>
            <a:r>
              <a:rPr lang="nl-NL" sz="2800" b="0" i="1" cap="none" spc="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STER</a:t>
            </a:r>
            <a:r>
              <a:rPr lang="nl-NL" sz="28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nl-NL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Kijk vanavond zeker een keertje naar de lucht voor vallende sterren: daar  zijn de Perseïden weer | Het Nieuwsblad Mobile">
            <a:extLst>
              <a:ext uri="{FF2B5EF4-FFF2-40B4-BE49-F238E27FC236}">
                <a16:creationId xmlns:a16="http://schemas.microsoft.com/office/drawing/2014/main" id="{13866EC7-ABF6-42CC-8AE5-95CCC57C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54" y="1960786"/>
            <a:ext cx="4059389" cy="2110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8E3E4601-E9F5-4156-8B5F-A4F678109E4D}"/>
              </a:ext>
            </a:extLst>
          </p:cNvPr>
          <p:cNvGrpSpPr/>
          <p:nvPr/>
        </p:nvGrpSpPr>
        <p:grpSpPr>
          <a:xfrm>
            <a:off x="971100" y="431340"/>
            <a:ext cx="2677622" cy="1091954"/>
            <a:chOff x="971100" y="431340"/>
            <a:chExt cx="2677622" cy="1091954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AF525B20-D33B-45D7-8A7A-6C8082A7455A}"/>
                </a:ext>
              </a:extLst>
            </p:cNvPr>
            <p:cNvSpPr/>
            <p:nvPr/>
          </p:nvSpPr>
          <p:spPr>
            <a:xfrm>
              <a:off x="971100" y="431340"/>
              <a:ext cx="2677622" cy="10919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769B27E-EDB9-4356-B876-760791E245D8}"/>
                </a:ext>
              </a:extLst>
            </p:cNvPr>
            <p:cNvSpPr/>
            <p:nvPr/>
          </p:nvSpPr>
          <p:spPr>
            <a:xfrm>
              <a:off x="1324490" y="498185"/>
              <a:ext cx="1970842" cy="9285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4286"/>
                </a:avLst>
              </a:prstTxWarp>
              <a:spAutoFit/>
            </a:bodyPr>
            <a:lstStyle/>
            <a:p>
              <a:pPr algn="ctr"/>
              <a:r>
                <a:rPr lang="nl-NL" sz="54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schoolvisie</a:t>
              </a:r>
              <a:endParaRPr lang="nl-NL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CD8E7D6-920C-41CC-B292-4F3C7D91BCFE}"/>
              </a:ext>
            </a:extLst>
          </p:cNvPr>
          <p:cNvSpPr txBox="1">
            <a:spLocks/>
          </p:cNvSpPr>
          <p:nvPr/>
        </p:nvSpPr>
        <p:spPr>
          <a:xfrm>
            <a:off x="927966" y="2983598"/>
            <a:ext cx="8314005" cy="2281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de overkant van de brug bereiken, ieder op zijn eigen tempo en niveau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 het nodig heeft dagen we uit, wie het moeilijk heeft nemen we bij de hand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beste halen uit elk kind, iedereen heeft talent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nl-BE" sz="20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B8B6629-9F6F-4F54-9979-6D43E2993CB9}"/>
              </a:ext>
            </a:extLst>
          </p:cNvPr>
          <p:cNvSpPr/>
          <p:nvPr/>
        </p:nvSpPr>
        <p:spPr>
          <a:xfrm>
            <a:off x="517585" y="318782"/>
            <a:ext cx="1167441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0AB58-D588-48C2-BC36-2E831BD25094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Zorgzaam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825B905-772A-4FBF-B283-5CAE47016081}"/>
              </a:ext>
            </a:extLst>
          </p:cNvPr>
          <p:cNvSpPr/>
          <p:nvPr/>
        </p:nvSpPr>
        <p:spPr>
          <a:xfrm>
            <a:off x="971100" y="2090794"/>
            <a:ext cx="90355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Een brug bouw je langs twee kanten</a:t>
            </a:r>
          </a:p>
        </p:txBody>
      </p:sp>
      <p:pic>
        <p:nvPicPr>
          <p:cNvPr id="4100" name="Picture 4" descr="Brielenbrug, Tisselt | Mapio.net">
            <a:extLst>
              <a:ext uri="{FF2B5EF4-FFF2-40B4-BE49-F238E27FC236}">
                <a16:creationId xmlns:a16="http://schemas.microsoft.com/office/drawing/2014/main" id="{72B131BE-865E-463C-A30E-0F276B0CE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r="14711" b="24832"/>
          <a:stretch/>
        </p:blipFill>
        <p:spPr bwMode="auto">
          <a:xfrm>
            <a:off x="1108829" y="4328772"/>
            <a:ext cx="4031281" cy="2097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0D36518C-776A-42E3-B53F-4AC1C77F8E88}"/>
              </a:ext>
            </a:extLst>
          </p:cNvPr>
          <p:cNvGrpSpPr/>
          <p:nvPr/>
        </p:nvGrpSpPr>
        <p:grpSpPr>
          <a:xfrm>
            <a:off x="971100" y="431340"/>
            <a:ext cx="2677622" cy="1091954"/>
            <a:chOff x="971100" y="431340"/>
            <a:chExt cx="2677622" cy="1091954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AD0AB2A0-BACF-456A-B7D1-C8EE6524BEB8}"/>
                </a:ext>
              </a:extLst>
            </p:cNvPr>
            <p:cNvSpPr/>
            <p:nvPr/>
          </p:nvSpPr>
          <p:spPr>
            <a:xfrm>
              <a:off x="971100" y="431340"/>
              <a:ext cx="2677622" cy="10919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16BAD10-9236-4797-BFF2-C316FFA05071}"/>
                </a:ext>
              </a:extLst>
            </p:cNvPr>
            <p:cNvSpPr/>
            <p:nvPr/>
          </p:nvSpPr>
          <p:spPr>
            <a:xfrm>
              <a:off x="1324490" y="498185"/>
              <a:ext cx="1970842" cy="9285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4286"/>
                </a:avLst>
              </a:prstTxWarp>
              <a:spAutoFit/>
            </a:bodyPr>
            <a:lstStyle/>
            <a:p>
              <a:pPr algn="ctr"/>
              <a:r>
                <a:rPr lang="nl-NL" sz="54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schoolvisie</a:t>
              </a:r>
              <a:endParaRPr lang="nl-NL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CD8E7D6-920C-41CC-B292-4F3C7D91BCFE}"/>
              </a:ext>
            </a:extLst>
          </p:cNvPr>
          <p:cNvSpPr txBox="1">
            <a:spLocks/>
          </p:cNvSpPr>
          <p:nvPr/>
        </p:nvSpPr>
        <p:spPr>
          <a:xfrm>
            <a:off x="927966" y="2983598"/>
            <a:ext cx="9620291" cy="2281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nze klasdeuren die voor iedereen wagenwijd openstaan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transparante communicatie, want praten met elkaar werkt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hechte samenwerking tussen leerlingen, ouders, leerkrachten en externen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inderen de kans geven om hun hart te luchten, praten versterkt de emotionele ontwikkeling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nl-BE" sz="20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B8B6629-9F6F-4F54-9979-6D43E2993CB9}"/>
              </a:ext>
            </a:extLst>
          </p:cNvPr>
          <p:cNvSpPr/>
          <p:nvPr/>
        </p:nvSpPr>
        <p:spPr>
          <a:xfrm>
            <a:off x="500333" y="318782"/>
            <a:ext cx="11691668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B00AB58-D588-48C2-BC36-2E831BD25094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825B905-772A-4FBF-B283-5CAE47016081}"/>
              </a:ext>
            </a:extLst>
          </p:cNvPr>
          <p:cNvSpPr/>
          <p:nvPr/>
        </p:nvSpPr>
        <p:spPr>
          <a:xfrm>
            <a:off x="971100" y="2090794"/>
            <a:ext cx="90355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Samen bereiken we meer</a:t>
            </a:r>
          </a:p>
        </p:txBody>
      </p:sp>
      <p:pic>
        <p:nvPicPr>
          <p:cNvPr id="5122" name="Picture 2" descr="Tekstballon-beelden | Gratis vectoren, stockfoto&amp;#39;s &amp;amp; PSD&amp;#39;s">
            <a:extLst>
              <a:ext uri="{FF2B5EF4-FFF2-40B4-BE49-F238E27FC236}">
                <a16:creationId xmlns:a16="http://schemas.microsoft.com/office/drawing/2014/main" id="{2C58A61A-7022-42DD-AD78-FEB3E8754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"/>
          <a:stretch/>
        </p:blipFill>
        <p:spPr bwMode="auto">
          <a:xfrm>
            <a:off x="9143794" y="1697388"/>
            <a:ext cx="2580052" cy="25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47A4CC4-1A24-489D-8B5F-E2C8687C5FC7}"/>
              </a:ext>
            </a:extLst>
          </p:cNvPr>
          <p:cNvSpPr/>
          <p:nvPr/>
        </p:nvSpPr>
        <p:spPr>
          <a:xfrm>
            <a:off x="10006642" y="4123426"/>
            <a:ext cx="974784" cy="22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47DC70D-56F7-476C-AA4E-C928FA737E2D}"/>
              </a:ext>
            </a:extLst>
          </p:cNvPr>
          <p:cNvGrpSpPr/>
          <p:nvPr/>
        </p:nvGrpSpPr>
        <p:grpSpPr>
          <a:xfrm>
            <a:off x="971100" y="431340"/>
            <a:ext cx="2677622" cy="1091954"/>
            <a:chOff x="971100" y="431340"/>
            <a:chExt cx="2677622" cy="1091954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D9BCBA60-6975-4AED-BFB7-22AB58514997}"/>
                </a:ext>
              </a:extLst>
            </p:cNvPr>
            <p:cNvSpPr/>
            <p:nvPr/>
          </p:nvSpPr>
          <p:spPr>
            <a:xfrm>
              <a:off x="971100" y="431340"/>
              <a:ext cx="2677622" cy="10919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9D68A11-E3A4-44A1-BC41-F232D832DBB2}"/>
                </a:ext>
              </a:extLst>
            </p:cNvPr>
            <p:cNvSpPr/>
            <p:nvPr/>
          </p:nvSpPr>
          <p:spPr>
            <a:xfrm>
              <a:off x="1324490" y="498185"/>
              <a:ext cx="1970842" cy="9285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4286"/>
                </a:avLst>
              </a:prstTxWarp>
              <a:spAutoFit/>
            </a:bodyPr>
            <a:lstStyle/>
            <a:p>
              <a:pPr algn="ctr"/>
              <a:r>
                <a:rPr lang="nl-NL" sz="54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schoolvisie</a:t>
              </a:r>
              <a:endParaRPr lang="nl-NL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1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3C5176BF-FAD0-4263-A8C9-8B806FD837A0}"/>
              </a:ext>
            </a:extLst>
          </p:cNvPr>
          <p:cNvSpPr txBox="1">
            <a:spLocks/>
          </p:cNvSpPr>
          <p:nvPr/>
        </p:nvSpPr>
        <p:spPr>
          <a:xfrm>
            <a:off x="592240" y="2027405"/>
            <a:ext cx="4906888" cy="44997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400" b="1" u="sng" dirty="0">
                <a:cs typeface="Arial" pitchFamily="34" charset="0"/>
              </a:rPr>
              <a:t>in de kleuterschool</a:t>
            </a:r>
          </a:p>
          <a:p>
            <a:pPr>
              <a:buFont typeface="Arial" charset="0"/>
              <a:buChar char="•"/>
            </a:pPr>
            <a:endParaRPr lang="nl-BE" sz="1700" dirty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nl-BE" sz="1700" dirty="0">
                <a:cs typeface="Arial" pitchFamily="34" charset="0"/>
              </a:rPr>
              <a:t>Jongste kleuters starten in kleine groep, aparte in- en uitgang</a:t>
            </a:r>
          </a:p>
          <a:p>
            <a:pPr>
              <a:buFont typeface="Arial" charset="0"/>
              <a:buChar char="•"/>
            </a:pPr>
            <a:r>
              <a:rPr lang="nl-BE" sz="1700" dirty="0">
                <a:cs typeface="Arial" pitchFamily="34" charset="0"/>
              </a:rPr>
              <a:t>Ondersteuning van </a:t>
            </a:r>
            <a:r>
              <a:rPr lang="nl-BE" sz="1700" b="1" dirty="0">
                <a:cs typeface="Arial" pitchFamily="34" charset="0"/>
              </a:rPr>
              <a:t>kinderverzorgster</a:t>
            </a:r>
          </a:p>
          <a:p>
            <a:r>
              <a:rPr lang="nl-BE" sz="1700" dirty="0">
                <a:cs typeface="Arial" pitchFamily="34" charset="0"/>
              </a:rPr>
              <a:t>Van experimenteel tot  </a:t>
            </a:r>
            <a:r>
              <a:rPr lang="nl-BE" sz="1700" b="1" dirty="0">
                <a:cs typeface="Arial" pitchFamily="34" charset="0"/>
              </a:rPr>
              <a:t>zeer gericht</a:t>
            </a:r>
          </a:p>
          <a:p>
            <a:r>
              <a:rPr lang="nl-BE" sz="1700" dirty="0">
                <a:cs typeface="Arial" pitchFamily="34" charset="0"/>
              </a:rPr>
              <a:t>Al </a:t>
            </a:r>
            <a:r>
              <a:rPr lang="nl-BE" sz="1700" b="1" dirty="0">
                <a:cs typeface="Arial" pitchFamily="34" charset="0"/>
              </a:rPr>
              <a:t>spelend leren </a:t>
            </a:r>
            <a:r>
              <a:rPr lang="nl-BE" sz="1700" dirty="0">
                <a:cs typeface="Arial" pitchFamily="34" charset="0"/>
              </a:rPr>
              <a:t>… activiteiten in de kring, in de hoeken</a:t>
            </a:r>
          </a:p>
          <a:p>
            <a:r>
              <a:rPr lang="nl-BE" sz="1700" b="1" dirty="0">
                <a:cs typeface="Arial" pitchFamily="34" charset="0"/>
              </a:rPr>
              <a:t>Zwemmen</a:t>
            </a:r>
            <a:r>
              <a:rPr lang="nl-BE" sz="1700" dirty="0">
                <a:cs typeface="Arial" pitchFamily="34" charset="0"/>
              </a:rPr>
              <a:t> vanaf 3K</a:t>
            </a:r>
          </a:p>
          <a:p>
            <a:r>
              <a:rPr lang="nl-BE" sz="1700" dirty="0">
                <a:cs typeface="Arial" pitchFamily="34" charset="0"/>
              </a:rPr>
              <a:t>Een nauwgezette </a:t>
            </a:r>
            <a:r>
              <a:rPr lang="nl-BE" sz="1700" b="1" dirty="0">
                <a:cs typeface="Arial" pitchFamily="34" charset="0"/>
              </a:rPr>
              <a:t>zorgwerking</a:t>
            </a:r>
          </a:p>
          <a:p>
            <a:r>
              <a:rPr lang="nl-BE" sz="1700" b="1" dirty="0">
                <a:cs typeface="Arial" pitchFamily="34" charset="0"/>
              </a:rPr>
              <a:t>Uitstappen</a:t>
            </a:r>
            <a:r>
              <a:rPr lang="nl-BE" sz="1700" dirty="0">
                <a:cs typeface="Arial" pitchFamily="34" charset="0"/>
              </a:rPr>
              <a:t>, toneel en sportactiviteiten binnen</a:t>
            </a:r>
          </a:p>
          <a:p>
            <a:pPr marL="0" indent="0">
              <a:buNone/>
            </a:pPr>
            <a:r>
              <a:rPr lang="nl-BE" sz="1700" dirty="0">
                <a:cs typeface="Arial" pitchFamily="34" charset="0"/>
              </a:rPr>
              <a:t>    de </a:t>
            </a:r>
            <a:r>
              <a:rPr lang="nl-BE" sz="1700" b="1" dirty="0">
                <a:cs typeface="Arial" pitchFamily="34" charset="0"/>
              </a:rPr>
              <a:t>maximumfactuur</a:t>
            </a:r>
            <a:r>
              <a:rPr lang="nl-BE" sz="1700" dirty="0">
                <a:cs typeface="Arial" pitchFamily="34" charset="0"/>
              </a:rPr>
              <a:t> (45 euro)</a:t>
            </a:r>
          </a:p>
        </p:txBody>
      </p:sp>
      <p:pic>
        <p:nvPicPr>
          <p:cNvPr id="13" name="Tijdelijke aanduiding voor inhoud 4" descr="\\Server\data\FOTOS\2010-2011\2K Ridders en Kastelen\IMG_2726.JPG">
            <a:extLst>
              <a:ext uri="{FF2B5EF4-FFF2-40B4-BE49-F238E27FC236}">
                <a16:creationId xmlns:a16="http://schemas.microsoft.com/office/drawing/2014/main" id="{2078A82D-101C-4A34-A8A3-791CC637AEF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51" y="3824470"/>
            <a:ext cx="3024336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4" name="Tijdelijke aanduiding voor inhoud 6" descr="\\Server\data\FOTOS\2012-2013\IK\IMG_5880.JPG">
            <a:extLst>
              <a:ext uri="{FF2B5EF4-FFF2-40B4-BE49-F238E27FC236}">
                <a16:creationId xmlns:a16="http://schemas.microsoft.com/office/drawing/2014/main" id="{3D0E35C2-7AF3-4A35-93EA-8EABC9AE4AD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28" y="1800543"/>
            <a:ext cx="3024336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30B4667-B9BE-4526-B088-6F83C524A6DB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31725C2-8B7F-4919-9917-3E6510B68784}"/>
              </a:ext>
            </a:extLst>
          </p:cNvPr>
          <p:cNvSpPr/>
          <p:nvPr/>
        </p:nvSpPr>
        <p:spPr>
          <a:xfrm>
            <a:off x="6581955" y="423319"/>
            <a:ext cx="3778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oesting</a:t>
            </a:r>
          </a:p>
        </p:txBody>
      </p:sp>
    </p:spTree>
    <p:extLst>
      <p:ext uri="{BB962C8B-B14F-4D97-AF65-F5344CB8AC3E}">
        <p14:creationId xmlns:p14="http://schemas.microsoft.com/office/powerpoint/2010/main" val="38819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80C8-C5A8-491B-A93A-6A567F59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3AB8845E-6A42-4369-A809-16F80A47F428}"/>
              </a:ext>
            </a:extLst>
          </p:cNvPr>
          <p:cNvSpPr txBox="1">
            <a:spLocks/>
          </p:cNvSpPr>
          <p:nvPr/>
        </p:nvSpPr>
        <p:spPr>
          <a:xfrm>
            <a:off x="902462" y="2337700"/>
            <a:ext cx="4911969" cy="3316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400" b="1" u="sng" dirty="0">
                <a:cs typeface="Arial" pitchFamily="34" charset="0"/>
              </a:rPr>
              <a:t>Zorg in de kleuterschool</a:t>
            </a:r>
          </a:p>
          <a:p>
            <a:pPr>
              <a:buFont typeface="Arial" charset="0"/>
              <a:buChar char="•"/>
            </a:pPr>
            <a:endParaRPr lang="nl-BE" b="1" dirty="0"/>
          </a:p>
          <a:p>
            <a:pPr marL="285750" indent="-285750">
              <a:buFont typeface="Arial" charset="0"/>
              <a:buChar char="•"/>
            </a:pPr>
            <a:r>
              <a:rPr lang="nl-BE" sz="2000" dirty="0">
                <a:cs typeface="Arial" pitchFamily="34" charset="0"/>
              </a:rPr>
              <a:t>niet alleen op cognitief vlak, maar op </a:t>
            </a:r>
            <a:r>
              <a:rPr lang="nl-BE" sz="2000" b="1" dirty="0">
                <a:cs typeface="Arial" pitchFamily="34" charset="0"/>
              </a:rPr>
              <a:t>alle domeinen</a:t>
            </a:r>
          </a:p>
          <a:p>
            <a:pPr marL="285750" indent="-285750">
              <a:buFont typeface="Arial" charset="0"/>
              <a:buChar char="•"/>
            </a:pPr>
            <a:r>
              <a:rPr lang="nl-BE" sz="2000" dirty="0">
                <a:cs typeface="Arial" pitchFamily="34" charset="0"/>
              </a:rPr>
              <a:t>Het </a:t>
            </a:r>
            <a:r>
              <a:rPr lang="nl-BE" sz="2000" b="1" dirty="0">
                <a:cs typeface="Arial" pitchFamily="34" charset="0"/>
              </a:rPr>
              <a:t>welbevinden</a:t>
            </a:r>
            <a:r>
              <a:rPr lang="nl-BE" sz="2000" dirty="0">
                <a:cs typeface="Arial" pitchFamily="34" charset="0"/>
              </a:rPr>
              <a:t> van onze kleuters is een zeer belangrijke pijler</a:t>
            </a:r>
          </a:p>
          <a:p>
            <a:pPr marL="285750" indent="-285750">
              <a:buFont typeface="Arial" charset="0"/>
              <a:buChar char="•"/>
            </a:pPr>
            <a:endParaRPr lang="nl-BE" sz="1500" dirty="0">
              <a:latin typeface="Arial" pitchFamily="34" charset="0"/>
              <a:cs typeface="Arial" pitchFamily="34" charset="0"/>
            </a:endParaRPr>
          </a:p>
          <a:p>
            <a:endParaRPr lang="nl-BE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nanda.dreesen\Pictures\2013-09-05 3KL\rechte lijnen\3KL 047.JPG">
            <a:extLst>
              <a:ext uri="{FF2B5EF4-FFF2-40B4-BE49-F238E27FC236}">
                <a16:creationId xmlns:a16="http://schemas.microsoft.com/office/drawing/2014/main" id="{C1046574-B77F-4B1D-8BFB-52AB229A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03" y="2027405"/>
            <a:ext cx="4668010" cy="3501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C090EE3-3E73-430E-BFD7-E45C2EE41DB9}"/>
              </a:ext>
            </a:extLst>
          </p:cNvPr>
          <p:cNvSpPr/>
          <p:nvPr/>
        </p:nvSpPr>
        <p:spPr>
          <a:xfrm>
            <a:off x="4949505" y="318782"/>
            <a:ext cx="7242495" cy="1317071"/>
          </a:xfrm>
          <a:prstGeom prst="roundRect">
            <a:avLst>
              <a:gd name="adj" fmla="val 0"/>
            </a:avLst>
          </a:prstGeom>
          <a:solidFill>
            <a:srgbClr val="EE72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B3AAB80-C090-4AE8-8CDC-4435A3EF6330}"/>
              </a:ext>
            </a:extLst>
          </p:cNvPr>
          <p:cNvSpPr/>
          <p:nvPr/>
        </p:nvSpPr>
        <p:spPr>
          <a:xfrm>
            <a:off x="5538158" y="423319"/>
            <a:ext cx="6072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Enthousiasme</a:t>
            </a:r>
          </a:p>
        </p:txBody>
      </p:sp>
    </p:spTree>
    <p:extLst>
      <p:ext uri="{BB962C8B-B14F-4D97-AF65-F5344CB8AC3E}">
        <p14:creationId xmlns:p14="http://schemas.microsoft.com/office/powerpoint/2010/main" val="337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13ED8D0F57E41B31F0881FD8AE10E" ma:contentTypeVersion="" ma:contentTypeDescription="Een nieuw document maken." ma:contentTypeScope="" ma:versionID="a89f9687cdd22ec7193aa620ee60a0c0">
  <xsd:schema xmlns:xsd="http://www.w3.org/2001/XMLSchema" xmlns:xs="http://www.w3.org/2001/XMLSchema" xmlns:p="http://schemas.microsoft.com/office/2006/metadata/properties" xmlns:ns2="3759ea18-58c2-4f76-a767-0b00ca16c1af" targetNamespace="http://schemas.microsoft.com/office/2006/metadata/properties" ma:root="true" ma:fieldsID="127df881ca188935ab0ba7e67a70a54d" ns2:_="">
    <xsd:import namespace="3759ea18-58c2-4f76-a767-0b00ca16c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9ea18-58c2-4f76-a767-0b00ca16c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912870-687B-44BD-882D-F64BEB860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30292-46A9-4059-8C87-7F6C535847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2934C8-FFBB-485F-AEEC-A6DAC9D96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9ea18-58c2-4f76-a767-0b00ca16c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Breedbeeld</PresentationFormat>
  <Paragraphs>183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Calibri (Hoofdtekst)</vt:lpstr>
      <vt:lpstr>Arial</vt:lpstr>
      <vt:lpstr>Calibri</vt:lpstr>
      <vt:lpstr>Calibri Light</vt:lpstr>
      <vt:lpstr>Courier New</vt:lpstr>
      <vt:lpstr>Segoe UI Emoji</vt:lpstr>
      <vt:lpstr>Wingdings</vt:lpstr>
      <vt:lpstr>Kantoorthema</vt:lpstr>
      <vt:lpstr>Bent u op zoek naar de beste school voor uw kind?</vt:lpstr>
      <vt:lpstr>Schoolbestuur KITOS vzw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Tijdslijn aanmelden – inschrijven geboortejaar 2020</vt:lpstr>
      <vt:lpstr>PowerPoint-presentatie</vt:lpstr>
      <vt:lpstr>Tijdslijn aanmelden – inschrijven geboortejaar 2020</vt:lpstr>
      <vt:lpstr>Wanneer inschrijven? Wanneer instappen?</vt:lpstr>
      <vt:lpstr>Contingentering</vt:lpstr>
      <vt:lpstr>Wat betekent dit voor Sint-Jan ?</vt:lpstr>
      <vt:lpstr>Voor 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christophefranckx</dc:creator>
  <cp:lastModifiedBy>Tom De Wachter | Sint-Jan Tisselt</cp:lastModifiedBy>
  <cp:revision>46</cp:revision>
  <cp:lastPrinted>2018-01-08T08:43:17Z</cp:lastPrinted>
  <dcterms:created xsi:type="dcterms:W3CDTF">2017-11-17T13:51:13Z</dcterms:created>
  <dcterms:modified xsi:type="dcterms:W3CDTF">2022-02-09T09:31:17Z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0x01010078513ED8D0F57E41B31F0881FD8AE10E</vt:lpwstr>
  </property>
</Properties>
</file>